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5"/>
  </p:notesMasterIdLst>
  <p:handoutMasterIdLst>
    <p:handoutMasterId r:id="rId16"/>
  </p:handoutMasterIdLst>
  <p:sldIdLst>
    <p:sldId id="268" r:id="rId3"/>
    <p:sldId id="269" r:id="rId4"/>
    <p:sldId id="280" r:id="rId5"/>
    <p:sldId id="259" r:id="rId6"/>
    <p:sldId id="271" r:id="rId7"/>
    <p:sldId id="270" r:id="rId8"/>
    <p:sldId id="276" r:id="rId9"/>
    <p:sldId id="281" r:id="rId10"/>
    <p:sldId id="272" r:id="rId11"/>
    <p:sldId id="273" r:id="rId12"/>
    <p:sldId id="278" r:id="rId13"/>
    <p:sldId id="275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TREUIL, CAROLINE" initials="MC" lastIdx="1" clrIdx="0">
    <p:extLst>
      <p:ext uri="{19B8F6BF-5375-455C-9EA6-DF929625EA0E}">
        <p15:presenceInfo xmlns:p15="http://schemas.microsoft.com/office/powerpoint/2012/main" userId="S-1-5-21-1960408961-287218729-839522115-824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563C1"/>
    <a:srgbClr val="FFFFFF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3D90F-11DD-47AF-A02A-C9E314521202}" v="56" dt="2024-06-03T19:57:08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0049" autoAdjust="0"/>
  </p:normalViewPr>
  <p:slideViewPr>
    <p:cSldViewPr snapToGrid="0">
      <p:cViewPr varScale="1">
        <p:scale>
          <a:sx n="89" d="100"/>
          <a:sy n="89" d="100"/>
        </p:scale>
        <p:origin x="326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20" y="90"/>
      </p:cViewPr>
      <p:guideLst>
        <p:guide orient="horz" pos="2880"/>
        <p:guide pos="2160"/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QUETTE, GABRIEL" userId="98e010c7-5294-48a5-bf63-9308a0a3c552" providerId="ADAL" clId="{B3357FDE-7527-4E9D-8AA4-96B9B1545FBA}"/>
    <pc:docChg chg="modSld">
      <pc:chgData name="DUQUETTE, GABRIEL" userId="98e010c7-5294-48a5-bf63-9308a0a3c552" providerId="ADAL" clId="{B3357FDE-7527-4E9D-8AA4-96B9B1545FBA}" dt="2023-06-06T12:38:14.884" v="7" actId="20577"/>
      <pc:docMkLst>
        <pc:docMk/>
      </pc:docMkLst>
      <pc:sldChg chg="modSp">
        <pc:chgData name="DUQUETTE, GABRIEL" userId="98e010c7-5294-48a5-bf63-9308a0a3c552" providerId="ADAL" clId="{B3357FDE-7527-4E9D-8AA4-96B9B1545FBA}" dt="2023-06-06T12:38:14.884" v="7" actId="20577"/>
        <pc:sldMkLst>
          <pc:docMk/>
          <pc:sldMk cId="46748847" sldId="280"/>
        </pc:sldMkLst>
        <pc:graphicFrameChg chg="mod">
          <ac:chgData name="DUQUETTE, GABRIEL" userId="98e010c7-5294-48a5-bf63-9308a0a3c552" providerId="ADAL" clId="{B3357FDE-7527-4E9D-8AA4-96B9B1545FBA}" dt="2023-06-06T12:38:14.884" v="7" actId="20577"/>
          <ac:graphicFrameMkLst>
            <pc:docMk/>
            <pc:sldMk cId="46748847" sldId="280"/>
            <ac:graphicFrameMk id="18436" creationId="{F3C76C9A-9DE4-1CCD-9952-F54285FA27C3}"/>
          </ac:graphicFrameMkLst>
        </pc:graphicFrameChg>
      </pc:sldChg>
    </pc:docChg>
  </pc:docChgLst>
  <pc:docChgLst>
    <pc:chgData name="DUQUETTE, GABRIEL" userId="98e010c7-5294-48a5-bf63-9308a0a3c552" providerId="ADAL" clId="{27CE59E5-C29A-4934-808C-8D00ACDB9CCF}"/>
    <pc:docChg chg="undo custSel modSld sldOrd">
      <pc:chgData name="DUQUETTE, GABRIEL" userId="98e010c7-5294-48a5-bf63-9308a0a3c552" providerId="ADAL" clId="{27CE59E5-C29A-4934-808C-8D00ACDB9CCF}" dt="2023-07-20T14:59:30.382" v="23" actId="1076"/>
      <pc:docMkLst>
        <pc:docMk/>
      </pc:docMkLst>
      <pc:sldChg chg="modSp mod">
        <pc:chgData name="DUQUETTE, GABRIEL" userId="98e010c7-5294-48a5-bf63-9308a0a3c552" providerId="ADAL" clId="{27CE59E5-C29A-4934-808C-8D00ACDB9CCF}" dt="2023-07-20T14:57:55.258" v="7" actId="20577"/>
        <pc:sldMkLst>
          <pc:docMk/>
          <pc:sldMk cId="0" sldId="259"/>
        </pc:sldMkLst>
        <pc:graphicFrameChg chg="modGraphic">
          <ac:chgData name="DUQUETTE, GABRIEL" userId="98e010c7-5294-48a5-bf63-9308a0a3c552" providerId="ADAL" clId="{27CE59E5-C29A-4934-808C-8D00ACDB9CCF}" dt="2023-07-20T14:57:55.258" v="7" actId="20577"/>
          <ac:graphicFrameMkLst>
            <pc:docMk/>
            <pc:sldMk cId="0" sldId="259"/>
            <ac:graphicFrameMk id="2" creationId="{FA739107-8E2A-46FF-BD46-26E521142182}"/>
          </ac:graphicFrameMkLst>
        </pc:graphicFrameChg>
      </pc:sldChg>
      <pc:sldChg chg="modSp mod">
        <pc:chgData name="DUQUETTE, GABRIEL" userId="98e010c7-5294-48a5-bf63-9308a0a3c552" providerId="ADAL" clId="{27CE59E5-C29A-4934-808C-8D00ACDB9CCF}" dt="2023-07-20T14:58:21.899" v="11" actId="6549"/>
        <pc:sldMkLst>
          <pc:docMk/>
          <pc:sldMk cId="159427731" sldId="272"/>
        </pc:sldMkLst>
        <pc:spChg chg="mod">
          <ac:chgData name="DUQUETTE, GABRIEL" userId="98e010c7-5294-48a5-bf63-9308a0a3c552" providerId="ADAL" clId="{27CE59E5-C29A-4934-808C-8D00ACDB9CCF}" dt="2023-07-20T14:58:21.899" v="11" actId="6549"/>
          <ac:spMkLst>
            <pc:docMk/>
            <pc:sldMk cId="159427731" sldId="272"/>
            <ac:spMk id="2" creationId="{00000000-0000-0000-0000-000000000000}"/>
          </ac:spMkLst>
        </pc:spChg>
      </pc:sldChg>
      <pc:sldChg chg="addSp modSp mod ord">
        <pc:chgData name="DUQUETTE, GABRIEL" userId="98e010c7-5294-48a5-bf63-9308a0a3c552" providerId="ADAL" clId="{27CE59E5-C29A-4934-808C-8D00ACDB9CCF}" dt="2023-07-20T14:59:30.382" v="23" actId="1076"/>
        <pc:sldMkLst>
          <pc:docMk/>
          <pc:sldMk cId="1759446470" sldId="273"/>
        </pc:sldMkLst>
        <pc:spChg chg="add mod">
          <ac:chgData name="DUQUETTE, GABRIEL" userId="98e010c7-5294-48a5-bf63-9308a0a3c552" providerId="ADAL" clId="{27CE59E5-C29A-4934-808C-8D00ACDB9CCF}" dt="2023-07-20T14:59:30.382" v="23" actId="1076"/>
          <ac:spMkLst>
            <pc:docMk/>
            <pc:sldMk cId="1759446470" sldId="273"/>
            <ac:spMk id="3" creationId="{F0657CB6-6642-47D4-BE0C-65293E1BAB76}"/>
          </ac:spMkLst>
        </pc:spChg>
      </pc:sldChg>
    </pc:docChg>
  </pc:docChgLst>
  <pc:docChgLst>
    <pc:chgData name="DUQUETTE, GABRIEL" userId="98e010c7-5294-48a5-bf63-9308a0a3c552" providerId="ADAL" clId="{C443D90F-11DD-47AF-A02A-C9E314521202}"/>
    <pc:docChg chg="custSel modSld">
      <pc:chgData name="DUQUETTE, GABRIEL" userId="98e010c7-5294-48a5-bf63-9308a0a3c552" providerId="ADAL" clId="{C443D90F-11DD-47AF-A02A-C9E314521202}" dt="2024-06-03T14:12:33.297" v="327" actId="14100"/>
      <pc:docMkLst>
        <pc:docMk/>
      </pc:docMkLst>
      <pc:sldChg chg="modSp mod">
        <pc:chgData name="DUQUETTE, GABRIEL" userId="98e010c7-5294-48a5-bf63-9308a0a3c552" providerId="ADAL" clId="{C443D90F-11DD-47AF-A02A-C9E314521202}" dt="2024-06-03T14:12:33.297" v="327" actId="14100"/>
        <pc:sldMkLst>
          <pc:docMk/>
          <pc:sldMk cId="0" sldId="259"/>
        </pc:sldMkLst>
        <pc:graphicFrameChg chg="mod modGraphic">
          <ac:chgData name="DUQUETTE, GABRIEL" userId="98e010c7-5294-48a5-bf63-9308a0a3c552" providerId="ADAL" clId="{C443D90F-11DD-47AF-A02A-C9E314521202}" dt="2024-06-03T14:12:33.297" v="327" actId="14100"/>
          <ac:graphicFrameMkLst>
            <pc:docMk/>
            <pc:sldMk cId="0" sldId="259"/>
            <ac:graphicFrameMk id="2" creationId="{FA739107-8E2A-46FF-BD46-26E521142182}"/>
          </ac:graphicFrameMkLst>
        </pc:graphicFrameChg>
      </pc:sldChg>
      <pc:sldChg chg="modSp mod">
        <pc:chgData name="DUQUETTE, GABRIEL" userId="98e010c7-5294-48a5-bf63-9308a0a3c552" providerId="ADAL" clId="{C443D90F-11DD-47AF-A02A-C9E314521202}" dt="2024-05-31T18:31:29.663" v="3" actId="20577"/>
        <pc:sldMkLst>
          <pc:docMk/>
          <pc:sldMk cId="0" sldId="268"/>
        </pc:sldMkLst>
        <pc:spChg chg="mod">
          <ac:chgData name="DUQUETTE, GABRIEL" userId="98e010c7-5294-48a5-bf63-9308a0a3c552" providerId="ADAL" clId="{C443D90F-11DD-47AF-A02A-C9E314521202}" dt="2024-05-31T18:31:29.663" v="3" actId="20577"/>
          <ac:spMkLst>
            <pc:docMk/>
            <pc:sldMk cId="0" sldId="268"/>
            <ac:spMk id="4" creationId="{00000000-0000-0000-0000-000000000000}"/>
          </ac:spMkLst>
        </pc:spChg>
      </pc:sldChg>
      <pc:sldChg chg="modSp mod">
        <pc:chgData name="DUQUETTE, GABRIEL" userId="98e010c7-5294-48a5-bf63-9308a0a3c552" providerId="ADAL" clId="{C443D90F-11DD-47AF-A02A-C9E314521202}" dt="2024-05-31T18:48:07.481" v="259" actId="20577"/>
        <pc:sldMkLst>
          <pc:docMk/>
          <pc:sldMk cId="2631227077" sldId="271"/>
        </pc:sldMkLst>
        <pc:spChg chg="mod">
          <ac:chgData name="DUQUETTE, GABRIEL" userId="98e010c7-5294-48a5-bf63-9308a0a3c552" providerId="ADAL" clId="{C443D90F-11DD-47AF-A02A-C9E314521202}" dt="2024-05-31T18:48:07.481" v="259" actId="20577"/>
          <ac:spMkLst>
            <pc:docMk/>
            <pc:sldMk cId="2631227077" sldId="271"/>
            <ac:spMk id="20483" creationId="{00000000-0000-0000-0000-000000000000}"/>
          </ac:spMkLst>
        </pc:spChg>
      </pc:sldChg>
      <pc:sldChg chg="modSp mod">
        <pc:chgData name="DUQUETTE, GABRIEL" userId="98e010c7-5294-48a5-bf63-9308a0a3c552" providerId="ADAL" clId="{C443D90F-11DD-47AF-A02A-C9E314521202}" dt="2024-05-31T18:49:49.425" v="280" actId="3626"/>
        <pc:sldMkLst>
          <pc:docMk/>
          <pc:sldMk cId="159427731" sldId="272"/>
        </pc:sldMkLst>
        <pc:spChg chg="mod">
          <ac:chgData name="DUQUETTE, GABRIEL" userId="98e010c7-5294-48a5-bf63-9308a0a3c552" providerId="ADAL" clId="{C443D90F-11DD-47AF-A02A-C9E314521202}" dt="2024-05-31T18:49:49.425" v="280" actId="3626"/>
          <ac:spMkLst>
            <pc:docMk/>
            <pc:sldMk cId="159427731" sldId="272"/>
            <ac:spMk id="2" creationId="{00000000-0000-0000-0000-000000000000}"/>
          </ac:spMkLst>
        </pc:spChg>
      </pc:sldChg>
      <pc:sldChg chg="modSp mod">
        <pc:chgData name="DUQUETTE, GABRIEL" userId="98e010c7-5294-48a5-bf63-9308a0a3c552" providerId="ADAL" clId="{C443D90F-11DD-47AF-A02A-C9E314521202}" dt="2024-05-31T18:51:12.443" v="299" actId="122"/>
        <pc:sldMkLst>
          <pc:docMk/>
          <pc:sldMk cId="1759446470" sldId="273"/>
        </pc:sldMkLst>
        <pc:spChg chg="mod">
          <ac:chgData name="DUQUETTE, GABRIEL" userId="98e010c7-5294-48a5-bf63-9308a0a3c552" providerId="ADAL" clId="{C443D90F-11DD-47AF-A02A-C9E314521202}" dt="2024-05-31T18:51:12.443" v="299" actId="122"/>
          <ac:spMkLst>
            <pc:docMk/>
            <pc:sldMk cId="1759446470" sldId="273"/>
            <ac:spMk id="3" creationId="{F0657CB6-6642-47D4-BE0C-65293E1BAB76}"/>
          </ac:spMkLst>
        </pc:spChg>
      </pc:sldChg>
      <pc:sldChg chg="modSp mod">
        <pc:chgData name="DUQUETTE, GABRIEL" userId="98e010c7-5294-48a5-bf63-9308a0a3c552" providerId="ADAL" clId="{C443D90F-11DD-47AF-A02A-C9E314521202}" dt="2024-05-31T18:56:34.204" v="305" actId="1076"/>
        <pc:sldMkLst>
          <pc:docMk/>
          <pc:sldMk cId="1753755872" sldId="275"/>
        </pc:sldMkLst>
        <pc:spChg chg="mod">
          <ac:chgData name="DUQUETTE, GABRIEL" userId="98e010c7-5294-48a5-bf63-9308a0a3c552" providerId="ADAL" clId="{C443D90F-11DD-47AF-A02A-C9E314521202}" dt="2024-05-31T18:56:34.204" v="305" actId="1076"/>
          <ac:spMkLst>
            <pc:docMk/>
            <pc:sldMk cId="1753755872" sldId="275"/>
            <ac:spMk id="2" creationId="{00000000-0000-0000-0000-000000000000}"/>
          </ac:spMkLst>
        </pc:spChg>
      </pc:sldChg>
      <pc:sldChg chg="modSp">
        <pc:chgData name="DUQUETTE, GABRIEL" userId="98e010c7-5294-48a5-bf63-9308a0a3c552" providerId="ADAL" clId="{C443D90F-11DD-47AF-A02A-C9E314521202}" dt="2024-05-31T18:34:05.137" v="28"/>
        <pc:sldMkLst>
          <pc:docMk/>
          <pc:sldMk cId="46748847" sldId="280"/>
        </pc:sldMkLst>
        <pc:graphicFrameChg chg="mod">
          <ac:chgData name="DUQUETTE, GABRIEL" userId="98e010c7-5294-48a5-bf63-9308a0a3c552" providerId="ADAL" clId="{C443D90F-11DD-47AF-A02A-C9E314521202}" dt="2024-05-31T18:34:05.137" v="28"/>
          <ac:graphicFrameMkLst>
            <pc:docMk/>
            <pc:sldMk cId="46748847" sldId="280"/>
            <ac:graphicFrameMk id="18436" creationId="{F3C76C9A-9DE4-1CCD-9952-F54285FA27C3}"/>
          </ac:graphicFrameMkLst>
        </pc:graphicFrameChg>
      </pc:sldChg>
    </pc:docChg>
  </pc:docChgLst>
  <pc:docChgLst>
    <pc:chgData name="DUQUETTE, GABRIEL" userId="98e010c7-5294-48a5-bf63-9308a0a3c552" providerId="ADAL" clId="{C158D7D0-C1E2-4BAA-A015-5264C0A8EDDD}"/>
    <pc:docChg chg="undo custSel modSld">
      <pc:chgData name="DUQUETTE, GABRIEL" userId="98e010c7-5294-48a5-bf63-9308a0a3c552" providerId="ADAL" clId="{C158D7D0-C1E2-4BAA-A015-5264C0A8EDDD}" dt="2021-06-30T19:20:07.680" v="2" actId="20577"/>
      <pc:docMkLst>
        <pc:docMk/>
      </pc:docMkLst>
      <pc:sldChg chg="modSp mod">
        <pc:chgData name="DUQUETTE, GABRIEL" userId="98e010c7-5294-48a5-bf63-9308a0a3c552" providerId="ADAL" clId="{C158D7D0-C1E2-4BAA-A015-5264C0A8EDDD}" dt="2021-06-30T19:20:07.680" v="2" actId="20577"/>
        <pc:sldMkLst>
          <pc:docMk/>
          <pc:sldMk cId="0" sldId="259"/>
        </pc:sldMkLst>
        <pc:spChg chg="mod">
          <ac:chgData name="DUQUETTE, GABRIEL" userId="98e010c7-5294-48a5-bf63-9308a0a3c552" providerId="ADAL" clId="{C158D7D0-C1E2-4BAA-A015-5264C0A8EDDD}" dt="2021-06-30T19:20:07.680" v="2" actId="20577"/>
          <ac:spMkLst>
            <pc:docMk/>
            <pc:sldMk cId="0" sldId="259"/>
            <ac:spMk id="20483" creationId="{00000000-0000-0000-0000-000000000000}"/>
          </ac:spMkLst>
        </pc:spChg>
      </pc:sldChg>
    </pc:docChg>
  </pc:docChgLst>
  <pc:docChgLst>
    <pc:chgData name="DUQUETTE, GABRIEL" userId="98e010c7-5294-48a5-bf63-9308a0a3c552" providerId="ADAL" clId="{8E04F9F4-834E-4DEA-A076-89A8AC2495BC}"/>
    <pc:docChg chg="undo redo custSel addSld delSld modSld modMainMaster modNotesMaster">
      <pc:chgData name="DUQUETTE, GABRIEL" userId="98e010c7-5294-48a5-bf63-9308a0a3c552" providerId="ADAL" clId="{8E04F9F4-834E-4DEA-A076-89A8AC2495BC}" dt="2021-05-26T17:26:17.208" v="588"/>
      <pc:docMkLst>
        <pc:docMk/>
      </pc:docMkLst>
      <pc:sldChg chg="modSp mod modNotes">
        <pc:chgData name="DUQUETTE, GABRIEL" userId="98e010c7-5294-48a5-bf63-9308a0a3c552" providerId="ADAL" clId="{8E04F9F4-834E-4DEA-A076-89A8AC2495BC}" dt="2021-05-26T17:22:10.837" v="533" actId="12"/>
        <pc:sldMkLst>
          <pc:docMk/>
          <pc:sldMk cId="0" sldId="259"/>
        </pc:sldMkLst>
        <pc:spChg chg="mod">
          <ac:chgData name="DUQUETTE, GABRIEL" userId="98e010c7-5294-48a5-bf63-9308a0a3c552" providerId="ADAL" clId="{8E04F9F4-834E-4DEA-A076-89A8AC2495BC}" dt="2021-05-26T17:21:18.385" v="514" actId="120"/>
          <ac:spMkLst>
            <pc:docMk/>
            <pc:sldMk cId="0" sldId="259"/>
            <ac:spMk id="2048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22:10.837" v="533" actId="12"/>
          <ac:spMkLst>
            <pc:docMk/>
            <pc:sldMk cId="0" sldId="259"/>
            <ac:spMk id="20483" creationId="{00000000-0000-0000-0000-000000000000}"/>
          </ac:spMkLst>
        </pc:spChg>
      </pc:sldChg>
      <pc:sldChg chg="modSp del mod modNotes">
        <pc:chgData name="DUQUETTE, GABRIEL" userId="98e010c7-5294-48a5-bf63-9308a0a3c552" providerId="ADAL" clId="{8E04F9F4-834E-4DEA-A076-89A8AC2495BC}" dt="2021-05-26T17:19:11.985" v="503" actId="47"/>
        <pc:sldMkLst>
          <pc:docMk/>
          <pc:sldMk cId="0" sldId="267"/>
        </pc:sldMkLst>
        <pc:spChg chg="mod">
          <ac:chgData name="DUQUETTE, GABRIEL" userId="98e010c7-5294-48a5-bf63-9308a0a3c552" providerId="ADAL" clId="{8E04F9F4-834E-4DEA-A076-89A8AC2495BC}" dt="2021-05-26T17:18:22.451" v="487" actId="21"/>
          <ac:spMkLst>
            <pc:docMk/>
            <pc:sldMk cId="0" sldId="267"/>
            <ac:spMk id="4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7:36.280" v="485" actId="14100"/>
          <ac:spMkLst>
            <pc:docMk/>
            <pc:sldMk cId="0" sldId="267"/>
            <ac:spMk id="19458" creationId="{00000000-0000-0000-0000-000000000000}"/>
          </ac:spMkLst>
        </pc:spChg>
      </pc:sldChg>
      <pc:sldChg chg="modSp mod">
        <pc:chgData name="DUQUETTE, GABRIEL" userId="98e010c7-5294-48a5-bf63-9308a0a3c552" providerId="ADAL" clId="{8E04F9F4-834E-4DEA-A076-89A8AC2495BC}" dt="2021-05-26T17:16:54.289" v="483"/>
        <pc:sldMkLst>
          <pc:docMk/>
          <pc:sldMk cId="0" sldId="268"/>
        </pc:sldMkLst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k cId="0" sldId="268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k cId="0" sldId="268"/>
            <ac:spMk id="4" creationId="{00000000-0000-0000-0000-000000000000}"/>
          </ac:spMkLst>
        </pc:spChg>
      </pc:sldChg>
      <pc:sldChg chg="modSp mod">
        <pc:chgData name="DUQUETTE, GABRIEL" userId="98e010c7-5294-48a5-bf63-9308a0a3c552" providerId="ADAL" clId="{8E04F9F4-834E-4DEA-A076-89A8AC2495BC}" dt="2021-05-26T17:17:21.913" v="484" actId="14100"/>
        <pc:sldMkLst>
          <pc:docMk/>
          <pc:sldMk cId="0" sldId="269"/>
        </pc:sldMkLst>
        <pc:spChg chg="mod">
          <ac:chgData name="DUQUETTE, GABRIEL" userId="98e010c7-5294-48a5-bf63-9308a0a3c552" providerId="ADAL" clId="{8E04F9F4-834E-4DEA-A076-89A8AC2495BC}" dt="2021-05-26T17:17:21.913" v="484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37.774" v="482"/>
          <ac:spMkLst>
            <pc:docMk/>
            <pc:sldMk cId="0" sldId="269"/>
            <ac:spMk id="18434" creationId="{00000000-0000-0000-0000-000000000000}"/>
          </ac:spMkLst>
        </pc:spChg>
      </pc:sldChg>
      <pc:sldChg chg="modSp mod modNotes">
        <pc:chgData name="DUQUETTE, GABRIEL" userId="98e010c7-5294-48a5-bf63-9308a0a3c552" providerId="ADAL" clId="{8E04F9F4-834E-4DEA-A076-89A8AC2495BC}" dt="2021-05-26T17:23:31.156" v="567" actId="20577"/>
        <pc:sldMkLst>
          <pc:docMk/>
          <pc:sldMk cId="89547844" sldId="270"/>
        </pc:sldMkLst>
        <pc:spChg chg="mod">
          <ac:chgData name="DUQUETTE, GABRIEL" userId="98e010c7-5294-48a5-bf63-9308a0a3c552" providerId="ADAL" clId="{8E04F9F4-834E-4DEA-A076-89A8AC2495BC}" dt="2021-05-26T17:23:31.156" v="567" actId="20577"/>
          <ac:spMkLst>
            <pc:docMk/>
            <pc:sldMk cId="89547844" sldId="270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37.774" v="482"/>
          <ac:spMkLst>
            <pc:docMk/>
            <pc:sldMk cId="89547844" sldId="270"/>
            <ac:spMk id="18434" creationId="{00000000-0000-0000-0000-000000000000}"/>
          </ac:spMkLst>
        </pc:spChg>
      </pc:sldChg>
      <pc:sldChg chg="modSp mod modNotes">
        <pc:chgData name="DUQUETTE, GABRIEL" userId="98e010c7-5294-48a5-bf63-9308a0a3c552" providerId="ADAL" clId="{8E04F9F4-834E-4DEA-A076-89A8AC2495BC}" dt="2021-05-26T17:22:30.173" v="536" actId="120"/>
        <pc:sldMkLst>
          <pc:docMk/>
          <pc:sldMk cId="2631227077" sldId="271"/>
        </pc:sldMkLst>
        <pc:spChg chg="mod">
          <ac:chgData name="DUQUETTE, GABRIEL" userId="98e010c7-5294-48a5-bf63-9308a0a3c552" providerId="ADAL" clId="{8E04F9F4-834E-4DEA-A076-89A8AC2495BC}" dt="2021-05-26T17:22:30.173" v="536" actId="120"/>
          <ac:spMkLst>
            <pc:docMk/>
            <pc:sldMk cId="2631227077" sldId="271"/>
            <ac:spMk id="2048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22:28.030" v="535" actId="120"/>
          <ac:spMkLst>
            <pc:docMk/>
            <pc:sldMk cId="2631227077" sldId="271"/>
            <ac:spMk id="20483" creationId="{00000000-0000-0000-0000-000000000000}"/>
          </ac:spMkLst>
        </pc:spChg>
      </pc:sldChg>
      <pc:sldChg chg="modSp mod modNotes">
        <pc:chgData name="DUQUETTE, GABRIEL" userId="98e010c7-5294-48a5-bf63-9308a0a3c552" providerId="ADAL" clId="{8E04F9F4-834E-4DEA-A076-89A8AC2495BC}" dt="2021-05-26T17:25:12.778" v="580" actId="14100"/>
        <pc:sldMkLst>
          <pc:docMk/>
          <pc:sldMk cId="159427731" sldId="272"/>
        </pc:sldMkLst>
        <pc:spChg chg="mod">
          <ac:chgData name="DUQUETTE, GABRIEL" userId="98e010c7-5294-48a5-bf63-9308a0a3c552" providerId="ADAL" clId="{8E04F9F4-834E-4DEA-A076-89A8AC2495BC}" dt="2021-05-26T17:25:12.778" v="580" actId="14100"/>
          <ac:spMkLst>
            <pc:docMk/>
            <pc:sldMk cId="159427731" sldId="272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37.774" v="482"/>
          <ac:spMkLst>
            <pc:docMk/>
            <pc:sldMk cId="159427731" sldId="272"/>
            <ac:spMk id="18434" creationId="{00000000-0000-0000-0000-000000000000}"/>
          </ac:spMkLst>
        </pc:spChg>
      </pc:sldChg>
      <pc:sldChg chg="modSp mod">
        <pc:chgData name="DUQUETTE, GABRIEL" userId="98e010c7-5294-48a5-bf63-9308a0a3c552" providerId="ADAL" clId="{8E04F9F4-834E-4DEA-A076-89A8AC2495BC}" dt="2021-05-26T17:25:36.998" v="585" actId="1076"/>
        <pc:sldMkLst>
          <pc:docMk/>
          <pc:sldMk cId="1759446470" sldId="273"/>
        </pc:sldMkLst>
        <pc:spChg chg="mod">
          <ac:chgData name="DUQUETTE, GABRIEL" userId="98e010c7-5294-48a5-bf63-9308a0a3c552" providerId="ADAL" clId="{8E04F9F4-834E-4DEA-A076-89A8AC2495BC}" dt="2021-05-26T17:25:36.998" v="585" actId="1076"/>
          <ac:spMkLst>
            <pc:docMk/>
            <pc:sldMk cId="1759446470" sldId="273"/>
            <ac:spMk id="4" creationId="{00000000-0000-0000-0000-000000000000}"/>
          </ac:spMkLst>
        </pc:spChg>
      </pc:sldChg>
      <pc:sldChg chg="del">
        <pc:chgData name="DUQUETTE, GABRIEL" userId="98e010c7-5294-48a5-bf63-9308a0a3c552" providerId="ADAL" clId="{8E04F9F4-834E-4DEA-A076-89A8AC2495BC}" dt="2021-05-26T13:37:12.124" v="200" actId="47"/>
        <pc:sldMkLst>
          <pc:docMk/>
          <pc:sldMk cId="923764317" sldId="274"/>
        </pc:sldMkLst>
      </pc:sldChg>
      <pc:sldChg chg="modSp">
        <pc:chgData name="DUQUETTE, GABRIEL" userId="98e010c7-5294-48a5-bf63-9308a0a3c552" providerId="ADAL" clId="{8E04F9F4-834E-4DEA-A076-89A8AC2495BC}" dt="2021-05-26T17:16:54.289" v="483"/>
        <pc:sldMkLst>
          <pc:docMk/>
          <pc:sldMk cId="1753755872" sldId="275"/>
        </pc:sldMkLst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k cId="1753755872" sldId="275"/>
            <ac:spMk id="2" creationId="{00000000-0000-0000-0000-000000000000}"/>
          </ac:spMkLst>
        </pc:spChg>
      </pc:sldChg>
      <pc:sldChg chg="modSp mod">
        <pc:chgData name="DUQUETTE, GABRIEL" userId="98e010c7-5294-48a5-bf63-9308a0a3c552" providerId="ADAL" clId="{8E04F9F4-834E-4DEA-A076-89A8AC2495BC}" dt="2021-05-26T17:24:00.648" v="569" actId="207"/>
        <pc:sldMkLst>
          <pc:docMk/>
          <pc:sldMk cId="2768818128" sldId="276"/>
        </pc:sldMkLst>
        <pc:spChg chg="mod">
          <ac:chgData name="DUQUETTE, GABRIEL" userId="98e010c7-5294-48a5-bf63-9308a0a3c552" providerId="ADAL" clId="{8E04F9F4-834E-4DEA-A076-89A8AC2495BC}" dt="2021-05-26T17:16:37.774" v="482"/>
          <ac:spMkLst>
            <pc:docMk/>
            <pc:sldMk cId="2768818128" sldId="276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24:00.648" v="569" actId="207"/>
          <ac:spMkLst>
            <pc:docMk/>
            <pc:sldMk cId="2768818128" sldId="276"/>
            <ac:spMk id="3" creationId="{00000000-0000-0000-0000-000000000000}"/>
          </ac:spMkLst>
        </pc:spChg>
      </pc:sldChg>
      <pc:sldChg chg="del">
        <pc:chgData name="DUQUETTE, GABRIEL" userId="98e010c7-5294-48a5-bf63-9308a0a3c552" providerId="ADAL" clId="{8E04F9F4-834E-4DEA-A076-89A8AC2495BC}" dt="2021-05-26T17:10:05.996" v="394" actId="2696"/>
        <pc:sldMkLst>
          <pc:docMk/>
          <pc:sldMk cId="4200721171" sldId="277"/>
        </pc:sldMkLst>
      </pc:sldChg>
      <pc:sldChg chg="addSp delSp modSp">
        <pc:chgData name="DUQUETTE, GABRIEL" userId="98e010c7-5294-48a5-bf63-9308a0a3c552" providerId="ADAL" clId="{8E04F9F4-834E-4DEA-A076-89A8AC2495BC}" dt="2021-05-26T17:26:17.208" v="588"/>
        <pc:sldMkLst>
          <pc:docMk/>
          <pc:sldMk cId="3317454837" sldId="278"/>
        </pc:sldMkLst>
        <pc:spChg chg="add del mod">
          <ac:chgData name="DUQUETTE, GABRIEL" userId="98e010c7-5294-48a5-bf63-9308a0a3c552" providerId="ADAL" clId="{8E04F9F4-834E-4DEA-A076-89A8AC2495BC}" dt="2021-05-26T17:26:07.019" v="587"/>
          <ac:spMkLst>
            <pc:docMk/>
            <pc:sldMk cId="3317454837" sldId="278"/>
            <ac:spMk id="2" creationId="{9CB5DB94-B308-4258-A74C-CF2A4EEA4F9B}"/>
          </ac:spMkLst>
        </pc:spChg>
        <pc:spChg chg="mod">
          <ac:chgData name="DUQUETTE, GABRIEL" userId="98e010c7-5294-48a5-bf63-9308a0a3c552" providerId="ADAL" clId="{8E04F9F4-834E-4DEA-A076-89A8AC2495BC}" dt="2021-05-26T17:26:17.208" v="588"/>
          <ac:spMkLst>
            <pc:docMk/>
            <pc:sldMk cId="3317454837" sldId="278"/>
            <ac:spMk id="3" creationId="{00000000-0000-0000-0000-000000000000}"/>
          </ac:spMkLst>
        </pc:spChg>
      </pc:sldChg>
      <pc:sldChg chg="new del">
        <pc:chgData name="DUQUETTE, GABRIEL" userId="98e010c7-5294-48a5-bf63-9308a0a3c552" providerId="ADAL" clId="{8E04F9F4-834E-4DEA-A076-89A8AC2495BC}" dt="2021-05-26T17:06:29.820" v="269" actId="680"/>
        <pc:sldMkLst>
          <pc:docMk/>
          <pc:sldMk cId="272188697" sldId="279"/>
        </pc:sldMkLst>
      </pc:sldChg>
      <pc:sldChg chg="delSp modSp new del mod">
        <pc:chgData name="DUQUETTE, GABRIEL" userId="98e010c7-5294-48a5-bf63-9308a0a3c552" providerId="ADAL" clId="{8E04F9F4-834E-4DEA-A076-89A8AC2495BC}" dt="2021-05-26T17:25:07.431" v="579" actId="47"/>
        <pc:sldMkLst>
          <pc:docMk/>
          <pc:sldMk cId="2149299763" sldId="279"/>
        </pc:sldMkLst>
        <pc:spChg chg="mod">
          <ac:chgData name="DUQUETTE, GABRIEL" userId="98e010c7-5294-48a5-bf63-9308a0a3c552" providerId="ADAL" clId="{8E04F9F4-834E-4DEA-A076-89A8AC2495BC}" dt="2021-05-26T17:24:35.001" v="571" actId="21"/>
          <ac:spMkLst>
            <pc:docMk/>
            <pc:sldMk cId="2149299763" sldId="279"/>
            <ac:spMk id="2" creationId="{6AEECB16-CF30-4764-A203-9D57E3295085}"/>
          </ac:spMkLst>
        </pc:spChg>
        <pc:spChg chg="mod">
          <ac:chgData name="DUQUETTE, GABRIEL" userId="98e010c7-5294-48a5-bf63-9308a0a3c552" providerId="ADAL" clId="{8E04F9F4-834E-4DEA-A076-89A8AC2495BC}" dt="2021-05-26T17:24:44.966" v="573" actId="21"/>
          <ac:spMkLst>
            <pc:docMk/>
            <pc:sldMk cId="2149299763" sldId="279"/>
            <ac:spMk id="3" creationId="{29E48F2B-6370-4B43-A2B5-850E2BFCB8FE}"/>
          </ac:spMkLst>
        </pc:spChg>
        <pc:picChg chg="del">
          <ac:chgData name="DUQUETTE, GABRIEL" userId="98e010c7-5294-48a5-bf63-9308a0a3c552" providerId="ADAL" clId="{8E04F9F4-834E-4DEA-A076-89A8AC2495BC}" dt="2021-05-26T17:10:21.432" v="395"/>
          <ac:picMkLst>
            <pc:docMk/>
            <pc:sldMk cId="2149299763" sldId="279"/>
            <ac:picMk id="4" creationId="{01F1B1C7-F9E7-400B-B923-46915266DE7A}"/>
          </ac:picMkLst>
        </pc:picChg>
        <pc:picChg chg="del">
          <ac:chgData name="DUQUETTE, GABRIEL" userId="98e010c7-5294-48a5-bf63-9308a0a3c552" providerId="ADAL" clId="{8E04F9F4-834E-4DEA-A076-89A8AC2495BC}" dt="2021-05-26T17:10:48.029" v="396" actId="21"/>
          <ac:picMkLst>
            <pc:docMk/>
            <pc:sldMk cId="2149299763" sldId="279"/>
            <ac:picMk id="5" creationId="{0A38CFBD-5DAB-4CF4-9777-B37C14D9C140}"/>
          </ac:picMkLst>
        </pc:picChg>
      </pc:sldChg>
      <pc:sldChg chg="del">
        <pc:chgData name="DUQUETTE, GABRIEL" userId="98e010c7-5294-48a5-bf63-9308a0a3c552" providerId="ADAL" clId="{8E04F9F4-834E-4DEA-A076-89A8AC2495BC}" dt="2021-05-26T13:37:35.574" v="201" actId="2696"/>
        <pc:sldMkLst>
          <pc:docMk/>
          <pc:sldMk cId="2686880389" sldId="279"/>
        </pc:sldMkLst>
      </pc:sldChg>
      <pc:sldChg chg="modSp add mod">
        <pc:chgData name="DUQUETTE, GABRIEL" userId="98e010c7-5294-48a5-bf63-9308a0a3c552" providerId="ADAL" clId="{8E04F9F4-834E-4DEA-A076-89A8AC2495BC}" dt="2021-05-26T17:19:06.728" v="502" actId="14100"/>
        <pc:sldMkLst>
          <pc:docMk/>
          <pc:sldMk cId="46748847" sldId="280"/>
        </pc:sldMkLst>
        <pc:spChg chg="mod">
          <ac:chgData name="DUQUETTE, GABRIEL" userId="98e010c7-5294-48a5-bf63-9308a0a3c552" providerId="ADAL" clId="{8E04F9F4-834E-4DEA-A076-89A8AC2495BC}" dt="2021-05-26T17:19:06.728" v="502" actId="14100"/>
          <ac:spMkLst>
            <pc:docMk/>
            <pc:sldMk cId="46748847" sldId="280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8:26.222" v="488"/>
          <ac:spMkLst>
            <pc:docMk/>
            <pc:sldMk cId="46748847" sldId="280"/>
            <ac:spMk id="18434" creationId="{00000000-0000-0000-0000-000000000000}"/>
          </ac:spMkLst>
        </pc:spChg>
      </pc:sldChg>
      <pc:sldChg chg="addSp delSp modSp new del setBg">
        <pc:chgData name="DUQUETTE, GABRIEL" userId="98e010c7-5294-48a5-bf63-9308a0a3c552" providerId="ADAL" clId="{8E04F9F4-834E-4DEA-A076-89A8AC2495BC}" dt="2021-05-26T17:12:17.534" v="444" actId="2696"/>
        <pc:sldMkLst>
          <pc:docMk/>
          <pc:sldMk cId="1098207529" sldId="280"/>
        </pc:sldMkLst>
        <pc:spChg chg="add del">
          <ac:chgData name="DUQUETTE, GABRIEL" userId="98e010c7-5294-48a5-bf63-9308a0a3c552" providerId="ADAL" clId="{8E04F9F4-834E-4DEA-A076-89A8AC2495BC}" dt="2021-05-26T17:12:09.222" v="443" actId="478"/>
          <ac:spMkLst>
            <pc:docMk/>
            <pc:sldMk cId="1098207529" sldId="280"/>
            <ac:spMk id="2" creationId="{E043F54B-0B73-446E-8E8A-18DA8BBCF536}"/>
          </ac:spMkLst>
        </pc:spChg>
        <pc:spChg chg="add del">
          <ac:chgData name="DUQUETTE, GABRIEL" userId="98e010c7-5294-48a5-bf63-9308a0a3c552" providerId="ADAL" clId="{8E04F9F4-834E-4DEA-A076-89A8AC2495BC}" dt="2021-05-26T17:11:55.597" v="438"/>
          <ac:spMkLst>
            <pc:docMk/>
            <pc:sldMk cId="1098207529" sldId="280"/>
            <ac:spMk id="3" creationId="{510678DE-3C2F-475D-8344-125A42D4114D}"/>
          </ac:spMkLst>
        </pc:spChg>
        <pc:spChg chg="add del mod">
          <ac:chgData name="DUQUETTE, GABRIEL" userId="98e010c7-5294-48a5-bf63-9308a0a3c552" providerId="ADAL" clId="{8E04F9F4-834E-4DEA-A076-89A8AC2495BC}" dt="2021-05-26T17:11:06.792" v="399"/>
          <ac:spMkLst>
            <pc:docMk/>
            <pc:sldMk cId="1098207529" sldId="280"/>
            <ac:spMk id="4" creationId="{F831A22B-4F3B-4A19-A463-7C56685AC49E}"/>
          </ac:spMkLst>
        </pc:spChg>
        <pc:spChg chg="add del mod">
          <ac:chgData name="DUQUETTE, GABRIEL" userId="98e010c7-5294-48a5-bf63-9308a0a3c552" providerId="ADAL" clId="{8E04F9F4-834E-4DEA-A076-89A8AC2495BC}" dt="2021-05-26T17:11:06.792" v="399"/>
          <ac:spMkLst>
            <pc:docMk/>
            <pc:sldMk cId="1098207529" sldId="280"/>
            <ac:spMk id="5" creationId="{C09A96A5-816C-4128-916A-0407A9CC8362}"/>
          </ac:spMkLst>
        </pc:spChg>
        <pc:picChg chg="add mod">
          <ac:chgData name="DUQUETTE, GABRIEL" userId="98e010c7-5294-48a5-bf63-9308a0a3c552" providerId="ADAL" clId="{8E04F9F4-834E-4DEA-A076-89A8AC2495BC}" dt="2021-05-26T17:12:06.607" v="442" actId="1076"/>
          <ac:picMkLst>
            <pc:docMk/>
            <pc:sldMk cId="1098207529" sldId="280"/>
            <ac:picMk id="6" creationId="{47F81A6C-7875-4BB2-A3BD-E242D2783DD9}"/>
          </ac:picMkLst>
        </pc:picChg>
      </pc:sldChg>
      <pc:sldChg chg="modSp add mod">
        <pc:chgData name="DUQUETTE, GABRIEL" userId="98e010c7-5294-48a5-bf63-9308a0a3c552" providerId="ADAL" clId="{8E04F9F4-834E-4DEA-A076-89A8AC2495BC}" dt="2021-05-26T17:25:03.463" v="578" actId="20577"/>
        <pc:sldMkLst>
          <pc:docMk/>
          <pc:sldMk cId="3252914986" sldId="281"/>
        </pc:sldMkLst>
        <pc:spChg chg="mod">
          <ac:chgData name="DUQUETTE, GABRIEL" userId="98e010c7-5294-48a5-bf63-9308a0a3c552" providerId="ADAL" clId="{8E04F9F4-834E-4DEA-A076-89A8AC2495BC}" dt="2021-05-26T17:24:39.977" v="572"/>
          <ac:spMkLst>
            <pc:docMk/>
            <pc:sldMk cId="3252914986" sldId="281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25:03.463" v="578" actId="20577"/>
          <ac:spMkLst>
            <pc:docMk/>
            <pc:sldMk cId="3252914986" sldId="281"/>
            <ac:spMk id="3" creationId="{00000000-0000-0000-0000-000000000000}"/>
          </ac:spMkLst>
        </pc:spChg>
      </pc:sldChg>
      <pc:sldChg chg="add del">
        <pc:chgData name="DUQUETTE, GABRIEL" userId="98e010c7-5294-48a5-bf63-9308a0a3c552" providerId="ADAL" clId="{8E04F9F4-834E-4DEA-A076-89A8AC2495BC}" dt="2021-05-26T17:09:17.497" v="392"/>
        <pc:sldMkLst>
          <pc:docMk/>
          <pc:sldMk cId="185464114" sldId="311"/>
        </pc:sldMkLst>
      </pc:sldChg>
      <pc:sldMasterChg chg="modSp modSldLayout">
        <pc:chgData name="DUQUETTE, GABRIEL" userId="98e010c7-5294-48a5-bf63-9308a0a3c552" providerId="ADAL" clId="{8E04F9F4-834E-4DEA-A076-89A8AC2495BC}" dt="2021-05-26T17:16:54.289" v="483"/>
        <pc:sldMasterMkLst>
          <pc:docMk/>
          <pc:sldMasterMk cId="0" sldId="2147483648"/>
        </pc:sldMasterMkLst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648"/>
            <ac:spMk id="1030" creationId="{00000000-0000-0000-0000-000000000000}"/>
          </ac:spMkLst>
        </pc:spChg>
        <pc:picChg chg="mod">
          <ac:chgData name="DUQUETTE, GABRIEL" userId="98e010c7-5294-48a5-bf63-9308a0a3c552" providerId="ADAL" clId="{8E04F9F4-834E-4DEA-A076-89A8AC2495BC}" dt="2021-05-26T17:16:54.289" v="483"/>
          <ac:picMkLst>
            <pc:docMk/>
            <pc:sldMasterMk cId="0" sldId="2147483648"/>
            <ac:picMk id="1026" creationId="{00000000-0000-0000-0000-000000000000}"/>
          </ac:picMkLst>
        </pc:pic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2525596554" sldId="2147483958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525596554" sldId="2147483958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525596554" sldId="2147483958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4124496788" sldId="2147483959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4124496788" sldId="2147483959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4124496788" sldId="2147483959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1275847299" sldId="2147483960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275847299" sldId="2147483960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275847299" sldId="2147483960"/>
              <ac:spMk id="4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275847299" sldId="2147483960"/>
              <ac:spMk id="5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275847299" sldId="2147483960"/>
              <ac:spMk id="6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4269169698" sldId="2147483963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4269169698" sldId="2147483963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4269169698" sldId="2147483963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4269169698" sldId="2147483963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110757659" sldId="2147483964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10757659" sldId="2147483964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10757659" sldId="2147483964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10757659" sldId="2147483964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2064979060" sldId="2147483966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064979060" sldId="2147483966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064979060" sldId="2147483966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485283591" sldId="2147483967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485283591" sldId="2147483967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485283591" sldId="2147483967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1068354000" sldId="2147483968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068354000" sldId="2147483968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068354000" sldId="2147483968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1068354000" sldId="2147483968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89239934" sldId="2147483982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89239934" sldId="2147483982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89239934" sldId="2147483982"/>
              <ac:spMk id="8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89239934" sldId="2147483982"/>
              <ac:spMk id="9" creationId="{00000000-0000-0000-0000-000000000000}"/>
            </ac:spMkLst>
          </pc:sp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89239934" sldId="2147483982"/>
              <ac:picMk id="4" creationId="{00000000-0000-0000-0000-000000000000}"/>
            </ac:picMkLst>
          </pc:pic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89239934" sldId="2147483982"/>
              <ac:picMk id="5" creationId="{00000000-0000-0000-0000-000000000000}"/>
            </ac:picMkLst>
          </pc:pic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89239934" sldId="2147483982"/>
              <ac:picMk id="6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2163283320" sldId="2147483983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163283320" sldId="2147483983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163283320" sldId="2147483983"/>
              <ac:spMk id="6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2163283320" sldId="2147483983"/>
              <ac:spMk id="9" creationId="{00000000-0000-0000-0000-000000000000}"/>
            </ac:spMkLst>
          </pc:sp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2163283320" sldId="2147483983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377224258" sldId="2147483984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377224258" sldId="2147483984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377224258" sldId="2147483984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648"/>
              <pc:sldLayoutMk cId="3377224258" sldId="2147483984"/>
              <ac:spMk id="6" creationId="{00000000-0000-0000-0000-000000000000}"/>
            </ac:spMkLst>
          </pc:sp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377224258" sldId="2147483984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944682685" sldId="2147483985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944682685" sldId="2147483985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151513966" sldId="2147483986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151513966" sldId="2147483986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1531092581" sldId="2147483987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1531092581" sldId="2147483987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648"/>
            <pc:sldLayoutMk cId="3991754802" sldId="2147483988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648"/>
              <pc:sldLayoutMk cId="3991754802" sldId="2147483988"/>
              <ac:picMk id="4" creationId="{00000000-0000-0000-0000-000000000000}"/>
            </ac:picMkLst>
          </pc:picChg>
        </pc:sldLayoutChg>
      </pc:sldMasterChg>
      <pc:sldMasterChg chg="modSp modSldLayout">
        <pc:chgData name="DUQUETTE, GABRIEL" userId="98e010c7-5294-48a5-bf63-9308a0a3c552" providerId="ADAL" clId="{8E04F9F4-834E-4DEA-A076-89A8AC2495BC}" dt="2021-05-26T17:16:54.289" v="483"/>
        <pc:sldMasterMkLst>
          <pc:docMk/>
          <pc:sldMasterMk cId="0" sldId="2147483780"/>
        </pc:sldMasterMkLst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780"/>
            <ac:spMk id="2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780"/>
            <ac:spMk id="1029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780"/>
            <ac:spMk id="1030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780"/>
            <ac:spMk id="2051" creationId="{00000000-0000-0000-0000-000000000000}"/>
          </ac:spMkLst>
        </pc:spChg>
        <pc:spChg chg="mod">
          <ac:chgData name="DUQUETTE, GABRIEL" userId="98e010c7-5294-48a5-bf63-9308a0a3c552" providerId="ADAL" clId="{8E04F9F4-834E-4DEA-A076-89A8AC2495BC}" dt="2021-05-26T17:16:54.289" v="483"/>
          <ac:spMkLst>
            <pc:docMk/>
            <pc:sldMasterMk cId="0" sldId="2147483780"/>
            <ac:spMk id="2052" creationId="{00000000-0000-0000-0000-000000000000}"/>
          </ac:spMkLst>
        </pc:spChg>
        <pc:picChg chg="mod">
          <ac:chgData name="DUQUETTE, GABRIEL" userId="98e010c7-5294-48a5-bf63-9308a0a3c552" providerId="ADAL" clId="{8E04F9F4-834E-4DEA-A076-89A8AC2495BC}" dt="2021-05-26T17:16:54.289" v="483"/>
          <ac:picMkLst>
            <pc:docMk/>
            <pc:sldMasterMk cId="0" sldId="2147483780"/>
            <ac:picMk id="2050" creationId="{00000000-0000-0000-0000-000000000000}"/>
          </ac:picMkLst>
        </pc:pic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3747135211" sldId="2147483971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3747135211" sldId="2147483971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3747135211" sldId="2147483971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3469154273" sldId="2147483972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3469154273" sldId="2147483972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3469154273" sldId="2147483972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733297265" sldId="2147483973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33297265" sldId="2147483973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33297265" sldId="2147483973"/>
              <ac:spMk id="4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33297265" sldId="2147483973"/>
              <ac:spMk id="5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33297265" sldId="2147483973"/>
              <ac:spMk id="6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724160808" sldId="2147483976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24160808" sldId="2147483976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24160808" sldId="2147483976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724160808" sldId="2147483976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2329414433" sldId="2147483977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329414433" sldId="2147483977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329414433" sldId="2147483977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329414433" sldId="2147483977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2398073341" sldId="2147483979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398073341" sldId="2147483979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398073341" sldId="2147483979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2687407744" sldId="2147483980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687407744" sldId="2147483980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2687407744" sldId="2147483980"/>
              <ac:spMk id="3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524454652" sldId="2147483981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524454652" sldId="2147483981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524454652" sldId="2147483981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524454652" sldId="2147483981"/>
              <ac:spMk id="4" creationId="{00000000-0000-0000-0000-000000000000}"/>
            </ac:spMkLst>
          </pc:sp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1484835136" sldId="2147483989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484835136" sldId="2147483989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484835136" sldId="2147483989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484835136" sldId="2147483989"/>
              <ac:spMk id="6" creationId="{00000000-0000-0000-0000-000000000000}"/>
            </ac:spMkLst>
          </pc:sp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780"/>
              <pc:sldLayoutMk cId="1484835136" sldId="2147483989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1516181014" sldId="2147483990"/>
          </pc:sldLayoutMkLst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516181014" sldId="2147483990"/>
              <ac:spMk id="2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516181014" sldId="2147483990"/>
              <ac:spMk id="3" creationId="{00000000-0000-0000-0000-000000000000}"/>
            </ac:spMkLst>
          </pc:spChg>
          <pc:spChg chg="mod">
            <ac:chgData name="DUQUETTE, GABRIEL" userId="98e010c7-5294-48a5-bf63-9308a0a3c552" providerId="ADAL" clId="{8E04F9F4-834E-4DEA-A076-89A8AC2495BC}" dt="2021-05-26T17:16:54.289" v="483"/>
            <ac:spMkLst>
              <pc:docMk/>
              <pc:sldMasterMk cId="0" sldId="2147483780"/>
              <pc:sldLayoutMk cId="1516181014" sldId="2147483990"/>
              <ac:spMk id="6" creationId="{00000000-0000-0000-0000-000000000000}"/>
            </ac:spMkLst>
          </pc:spChg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780"/>
              <pc:sldLayoutMk cId="1516181014" sldId="2147483990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1344251855" sldId="2147483991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780"/>
              <pc:sldLayoutMk cId="1344251855" sldId="2147483991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2810083691" sldId="2147483992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780"/>
              <pc:sldLayoutMk cId="2810083691" sldId="2147483992"/>
              <ac:picMk id="4" creationId="{00000000-0000-0000-0000-000000000000}"/>
            </ac:picMkLst>
          </pc:picChg>
        </pc:sldLayoutChg>
        <pc:sldLayoutChg chg="modSp">
          <pc:chgData name="DUQUETTE, GABRIEL" userId="98e010c7-5294-48a5-bf63-9308a0a3c552" providerId="ADAL" clId="{8E04F9F4-834E-4DEA-A076-89A8AC2495BC}" dt="2021-05-26T17:16:54.289" v="483"/>
          <pc:sldLayoutMkLst>
            <pc:docMk/>
            <pc:sldMasterMk cId="0" sldId="2147483780"/>
            <pc:sldLayoutMk cId="1617397340" sldId="2147483993"/>
          </pc:sldLayoutMkLst>
          <pc:picChg chg="mod">
            <ac:chgData name="DUQUETTE, GABRIEL" userId="98e010c7-5294-48a5-bf63-9308a0a3c552" providerId="ADAL" clId="{8E04F9F4-834E-4DEA-A076-89A8AC2495BC}" dt="2021-05-26T17:16:54.289" v="483"/>
            <ac:picMkLst>
              <pc:docMk/>
              <pc:sldMasterMk cId="0" sldId="2147483780"/>
              <pc:sldLayoutMk cId="1617397340" sldId="2147483993"/>
              <ac:picMk id="4" creationId="{00000000-0000-0000-0000-000000000000}"/>
            </ac:picMkLst>
          </pc:picChg>
        </pc:sldLayoutChg>
      </pc:sldMasterChg>
    </pc:docChg>
  </pc:docChgLst>
  <pc:docChgLst>
    <pc:chgData name="DUQUETTE, GABRIEL" userId="98e010c7-5294-48a5-bf63-9308a0a3c552" providerId="ADAL" clId="{9745C766-3D3D-49A3-98E9-1B0ED23B9057}"/>
    <pc:docChg chg="custSel modSld">
      <pc:chgData name="DUQUETTE, GABRIEL" userId="98e010c7-5294-48a5-bf63-9308a0a3c552" providerId="ADAL" clId="{9745C766-3D3D-49A3-98E9-1B0ED23B9057}" dt="2023-05-18T17:01:41.128" v="104" actId="20577"/>
      <pc:docMkLst>
        <pc:docMk/>
      </pc:docMkLst>
      <pc:sldChg chg="modSp mod">
        <pc:chgData name="DUQUETTE, GABRIEL" userId="98e010c7-5294-48a5-bf63-9308a0a3c552" providerId="ADAL" clId="{9745C766-3D3D-49A3-98E9-1B0ED23B9057}" dt="2023-05-18T17:01:41.128" v="104" actId="20577"/>
        <pc:sldMkLst>
          <pc:docMk/>
          <pc:sldMk cId="0" sldId="259"/>
        </pc:sldMkLst>
        <pc:graphicFrameChg chg="mod modGraphic">
          <ac:chgData name="DUQUETTE, GABRIEL" userId="98e010c7-5294-48a5-bf63-9308a0a3c552" providerId="ADAL" clId="{9745C766-3D3D-49A3-98E9-1B0ED23B9057}" dt="2023-05-18T17:01:41.128" v="104" actId="20577"/>
          <ac:graphicFrameMkLst>
            <pc:docMk/>
            <pc:sldMk cId="0" sldId="259"/>
            <ac:graphicFrameMk id="2" creationId="{FA739107-8E2A-46FF-BD46-26E521142182}"/>
          </ac:graphicFrameMkLst>
        </pc:graphicFrameChg>
      </pc:sldChg>
      <pc:sldChg chg="modSp mod">
        <pc:chgData name="DUQUETTE, GABRIEL" userId="98e010c7-5294-48a5-bf63-9308a0a3c552" providerId="ADAL" clId="{9745C766-3D3D-49A3-98E9-1B0ED23B9057}" dt="2023-05-18T13:45:47.999" v="3" actId="20577"/>
        <pc:sldMkLst>
          <pc:docMk/>
          <pc:sldMk cId="0" sldId="268"/>
        </pc:sldMkLst>
        <pc:spChg chg="mod">
          <ac:chgData name="DUQUETTE, GABRIEL" userId="98e010c7-5294-48a5-bf63-9308a0a3c552" providerId="ADAL" clId="{9745C766-3D3D-49A3-98E9-1B0ED23B9057}" dt="2023-05-18T13:45:47.999" v="3" actId="20577"/>
          <ac:spMkLst>
            <pc:docMk/>
            <pc:sldMk cId="0" sldId="268"/>
            <ac:spMk id="4" creationId="{00000000-0000-0000-0000-000000000000}"/>
          </ac:spMkLst>
        </pc:spChg>
      </pc:sldChg>
      <pc:sldChg chg="modSp mod">
        <pc:chgData name="DUQUETTE, GABRIEL" userId="98e010c7-5294-48a5-bf63-9308a0a3c552" providerId="ADAL" clId="{9745C766-3D3D-49A3-98E9-1B0ED23B9057}" dt="2023-05-18T13:51:56.271" v="65" actId="255"/>
        <pc:sldMkLst>
          <pc:docMk/>
          <pc:sldMk cId="1753755872" sldId="275"/>
        </pc:sldMkLst>
        <pc:spChg chg="mod">
          <ac:chgData name="DUQUETTE, GABRIEL" userId="98e010c7-5294-48a5-bf63-9308a0a3c552" providerId="ADAL" clId="{9745C766-3D3D-49A3-98E9-1B0ED23B9057}" dt="2023-05-18T13:51:56.271" v="65" actId="255"/>
          <ac:spMkLst>
            <pc:docMk/>
            <pc:sldMk cId="1753755872" sldId="275"/>
            <ac:spMk id="2" creationId="{00000000-0000-0000-0000-000000000000}"/>
          </ac:spMkLst>
        </pc:spChg>
      </pc:sldChg>
      <pc:sldChg chg="modSp">
        <pc:chgData name="DUQUETTE, GABRIEL" userId="98e010c7-5294-48a5-bf63-9308a0a3c552" providerId="ADAL" clId="{9745C766-3D3D-49A3-98E9-1B0ED23B9057}" dt="2023-05-18T13:46:17.567" v="37" actId="20577"/>
        <pc:sldMkLst>
          <pc:docMk/>
          <pc:sldMk cId="46748847" sldId="280"/>
        </pc:sldMkLst>
        <pc:graphicFrameChg chg="mod">
          <ac:chgData name="DUQUETTE, GABRIEL" userId="98e010c7-5294-48a5-bf63-9308a0a3c552" providerId="ADAL" clId="{9745C766-3D3D-49A3-98E9-1B0ED23B9057}" dt="2023-05-18T13:46:17.567" v="37" actId="20577"/>
          <ac:graphicFrameMkLst>
            <pc:docMk/>
            <pc:sldMk cId="46748847" sldId="280"/>
            <ac:graphicFrameMk id="18436" creationId="{F3C76C9A-9DE4-1CCD-9952-F54285FA27C3}"/>
          </ac:graphicFrameMkLst>
        </pc:graphicFrameChg>
      </pc:sldChg>
    </pc:docChg>
  </pc:docChgLst>
  <pc:docChgLst>
    <pc:chgData name="DUQUETTE, GABRIEL" userId="98e010c7-5294-48a5-bf63-9308a0a3c552" providerId="ADAL" clId="{A744C339-617A-4237-912E-225678C79F3C}"/>
    <pc:docChg chg="undo custSel modSld">
      <pc:chgData name="DUQUETTE, GABRIEL" userId="98e010c7-5294-48a5-bf63-9308a0a3c552" providerId="ADAL" clId="{A744C339-617A-4237-912E-225678C79F3C}" dt="2022-06-02T15:19:47.693" v="257" actId="403"/>
      <pc:docMkLst>
        <pc:docMk/>
      </pc:docMkLst>
      <pc:sldChg chg="addSp delSp modSp mod modClrScheme chgLayout">
        <pc:chgData name="DUQUETTE, GABRIEL" userId="98e010c7-5294-48a5-bf63-9308a0a3c552" providerId="ADAL" clId="{A744C339-617A-4237-912E-225678C79F3C}" dt="2022-06-02T14:16:37.994" v="26" actId="207"/>
        <pc:sldMkLst>
          <pc:docMk/>
          <pc:sldMk cId="0" sldId="259"/>
        </pc:sldMkLst>
        <pc:spChg chg="mod">
          <ac:chgData name="DUQUETTE, GABRIEL" userId="98e010c7-5294-48a5-bf63-9308a0a3c552" providerId="ADAL" clId="{A744C339-617A-4237-912E-225678C79F3C}" dt="2022-06-02T14:12:40.456" v="6" actId="26606"/>
          <ac:spMkLst>
            <pc:docMk/>
            <pc:sldMk cId="0" sldId="259"/>
            <ac:spMk id="20482" creationId="{00000000-0000-0000-0000-000000000000}"/>
          </ac:spMkLst>
        </pc:spChg>
        <pc:spChg chg="del mod">
          <ac:chgData name="DUQUETTE, GABRIEL" userId="98e010c7-5294-48a5-bf63-9308a0a3c552" providerId="ADAL" clId="{A744C339-617A-4237-912E-225678C79F3C}" dt="2022-06-02T14:12:36.150" v="5"/>
          <ac:spMkLst>
            <pc:docMk/>
            <pc:sldMk cId="0" sldId="259"/>
            <ac:spMk id="20483" creationId="{00000000-0000-0000-0000-000000000000}"/>
          </ac:spMkLst>
        </pc:spChg>
        <pc:graphicFrameChg chg="add mod modGraphic">
          <ac:chgData name="DUQUETTE, GABRIEL" userId="98e010c7-5294-48a5-bf63-9308a0a3c552" providerId="ADAL" clId="{A744C339-617A-4237-912E-225678C79F3C}" dt="2022-06-02T14:16:37.994" v="26" actId="207"/>
          <ac:graphicFrameMkLst>
            <pc:docMk/>
            <pc:sldMk cId="0" sldId="259"/>
            <ac:graphicFrameMk id="2" creationId="{FA739107-8E2A-46FF-BD46-26E521142182}"/>
          </ac:graphicFrameMkLst>
        </pc:graphicFrameChg>
      </pc:sldChg>
      <pc:sldChg chg="modSp mod">
        <pc:chgData name="DUQUETTE, GABRIEL" userId="98e010c7-5294-48a5-bf63-9308a0a3c552" providerId="ADAL" clId="{A744C339-617A-4237-912E-225678C79F3C}" dt="2022-06-02T14:11:30.534" v="3" actId="20577"/>
        <pc:sldMkLst>
          <pc:docMk/>
          <pc:sldMk cId="0" sldId="268"/>
        </pc:sldMkLst>
        <pc:spChg chg="mod">
          <ac:chgData name="DUQUETTE, GABRIEL" userId="98e010c7-5294-48a5-bf63-9308a0a3c552" providerId="ADAL" clId="{A744C339-617A-4237-912E-225678C79F3C}" dt="2022-06-02T14:11:30.534" v="3" actId="20577"/>
          <ac:spMkLst>
            <pc:docMk/>
            <pc:sldMk cId="0" sldId="268"/>
            <ac:spMk id="4" creationId="{00000000-0000-0000-0000-000000000000}"/>
          </ac:spMkLst>
        </pc:spChg>
      </pc:sldChg>
      <pc:sldChg chg="addSp delSp modSp mod modClrScheme chgLayout">
        <pc:chgData name="DUQUETTE, GABRIEL" userId="98e010c7-5294-48a5-bf63-9308a0a3c552" providerId="ADAL" clId="{A744C339-617A-4237-912E-225678C79F3C}" dt="2022-06-02T14:15:16.685" v="20" actId="207"/>
        <pc:sldMkLst>
          <pc:docMk/>
          <pc:sldMk cId="0" sldId="269"/>
        </pc:sldMkLst>
        <pc:spChg chg="del">
          <ac:chgData name="DUQUETTE, GABRIEL" userId="98e010c7-5294-48a5-bf63-9308a0a3c552" providerId="ADAL" clId="{A744C339-617A-4237-912E-225678C79F3C}" dt="2022-06-02T14:13:00.260" v="7" actId="26606"/>
          <ac:spMkLst>
            <pc:docMk/>
            <pc:sldMk cId="0" sldId="269"/>
            <ac:spMk id="2" creationId="{00000000-0000-0000-0000-000000000000}"/>
          </ac:spMkLst>
        </pc:spChg>
        <pc:spChg chg="mod">
          <ac:chgData name="DUQUETTE, GABRIEL" userId="98e010c7-5294-48a5-bf63-9308a0a3c552" providerId="ADAL" clId="{A744C339-617A-4237-912E-225678C79F3C}" dt="2022-06-02T14:14:54.663" v="16" actId="26606"/>
          <ac:spMkLst>
            <pc:docMk/>
            <pc:sldMk cId="0" sldId="269"/>
            <ac:spMk id="18434" creationId="{00000000-0000-0000-0000-000000000000}"/>
          </ac:spMkLst>
        </pc:spChg>
        <pc:graphicFrameChg chg="add mod modGraphic">
          <ac:chgData name="DUQUETTE, GABRIEL" userId="98e010c7-5294-48a5-bf63-9308a0a3c552" providerId="ADAL" clId="{A744C339-617A-4237-912E-225678C79F3C}" dt="2022-06-02T14:15:16.685" v="20" actId="207"/>
          <ac:graphicFrameMkLst>
            <pc:docMk/>
            <pc:sldMk cId="0" sldId="269"/>
            <ac:graphicFrameMk id="18436" creationId="{2C6234D9-4568-E1BC-A262-801FF1A39A93}"/>
          </ac:graphicFrameMkLst>
        </pc:graphicFrameChg>
      </pc:sldChg>
      <pc:sldChg chg="addSp delSp modSp mod modClrScheme chgLayout">
        <pc:chgData name="DUQUETTE, GABRIEL" userId="98e010c7-5294-48a5-bf63-9308a0a3c552" providerId="ADAL" clId="{A744C339-617A-4237-912E-225678C79F3C}" dt="2022-06-02T14:18:04.961" v="34" actId="207"/>
        <pc:sldMkLst>
          <pc:docMk/>
          <pc:sldMk cId="89547844" sldId="270"/>
        </pc:sldMkLst>
        <pc:spChg chg="del">
          <ac:chgData name="DUQUETTE, GABRIEL" userId="98e010c7-5294-48a5-bf63-9308a0a3c552" providerId="ADAL" clId="{A744C339-617A-4237-912E-225678C79F3C}" dt="2022-06-02T14:17:58.826" v="33" actId="26606"/>
          <ac:spMkLst>
            <pc:docMk/>
            <pc:sldMk cId="89547844" sldId="270"/>
            <ac:spMk id="2" creationId="{00000000-0000-0000-0000-000000000000}"/>
          </ac:spMkLst>
        </pc:spChg>
        <pc:spChg chg="mod">
          <ac:chgData name="DUQUETTE, GABRIEL" userId="98e010c7-5294-48a5-bf63-9308a0a3c552" providerId="ADAL" clId="{A744C339-617A-4237-912E-225678C79F3C}" dt="2022-06-02T14:17:58.826" v="33" actId="26606"/>
          <ac:spMkLst>
            <pc:docMk/>
            <pc:sldMk cId="89547844" sldId="270"/>
            <ac:spMk id="18434" creationId="{00000000-0000-0000-0000-000000000000}"/>
          </ac:spMkLst>
        </pc:spChg>
        <pc:graphicFrameChg chg="add modGraphic">
          <ac:chgData name="DUQUETTE, GABRIEL" userId="98e010c7-5294-48a5-bf63-9308a0a3c552" providerId="ADAL" clId="{A744C339-617A-4237-912E-225678C79F3C}" dt="2022-06-02T14:18:04.961" v="34" actId="207"/>
          <ac:graphicFrameMkLst>
            <pc:docMk/>
            <pc:sldMk cId="89547844" sldId="270"/>
            <ac:graphicFrameMk id="18436" creationId="{C541910A-D044-D0D1-A303-15A9FE7BAAEE}"/>
          </ac:graphicFrameMkLst>
        </pc:graphicFrameChg>
      </pc:sldChg>
      <pc:sldChg chg="modSp mod modClrScheme chgLayout">
        <pc:chgData name="DUQUETTE, GABRIEL" userId="98e010c7-5294-48a5-bf63-9308a0a3c552" providerId="ADAL" clId="{A744C339-617A-4237-912E-225678C79F3C}" dt="2022-06-02T14:17:35.070" v="32" actId="20577"/>
        <pc:sldMkLst>
          <pc:docMk/>
          <pc:sldMk cId="2631227077" sldId="271"/>
        </pc:sldMkLst>
        <pc:spChg chg="mod">
          <ac:chgData name="DUQUETTE, GABRIEL" userId="98e010c7-5294-48a5-bf63-9308a0a3c552" providerId="ADAL" clId="{A744C339-617A-4237-912E-225678C79F3C}" dt="2022-06-02T14:14:44.733" v="15" actId="26606"/>
          <ac:spMkLst>
            <pc:docMk/>
            <pc:sldMk cId="2631227077" sldId="271"/>
            <ac:spMk id="20482" creationId="{00000000-0000-0000-0000-000000000000}"/>
          </ac:spMkLst>
        </pc:spChg>
        <pc:spChg chg="mod">
          <ac:chgData name="DUQUETTE, GABRIEL" userId="98e010c7-5294-48a5-bf63-9308a0a3c552" providerId="ADAL" clId="{A744C339-617A-4237-912E-225678C79F3C}" dt="2022-06-02T14:17:35.070" v="32" actId="20577"/>
          <ac:spMkLst>
            <pc:docMk/>
            <pc:sldMk cId="2631227077" sldId="271"/>
            <ac:spMk id="20483" creationId="{00000000-0000-0000-0000-000000000000}"/>
          </ac:spMkLst>
        </pc:spChg>
      </pc:sldChg>
      <pc:sldChg chg="addSp delSp modSp mod modClrScheme chgLayout">
        <pc:chgData name="DUQUETTE, GABRIEL" userId="98e010c7-5294-48a5-bf63-9308a0a3c552" providerId="ADAL" clId="{A744C339-617A-4237-912E-225678C79F3C}" dt="2022-06-02T15:19:47.693" v="257" actId="403"/>
        <pc:sldMkLst>
          <pc:docMk/>
          <pc:sldMk cId="159427731" sldId="272"/>
        </pc:sldMkLst>
        <pc:spChg chg="add del mod">
          <ac:chgData name="DUQUETTE, GABRIEL" userId="98e010c7-5294-48a5-bf63-9308a0a3c552" providerId="ADAL" clId="{A744C339-617A-4237-912E-225678C79F3C}" dt="2022-06-02T15:19:47.693" v="257" actId="403"/>
          <ac:spMkLst>
            <pc:docMk/>
            <pc:sldMk cId="159427731" sldId="272"/>
            <ac:spMk id="2" creationId="{00000000-0000-0000-0000-000000000000}"/>
          </ac:spMkLst>
        </pc:spChg>
        <pc:spChg chg="mod">
          <ac:chgData name="DUQUETTE, GABRIEL" userId="98e010c7-5294-48a5-bf63-9308a0a3c552" providerId="ADAL" clId="{A744C339-617A-4237-912E-225678C79F3C}" dt="2022-06-02T14:26:04.968" v="93" actId="26606"/>
          <ac:spMkLst>
            <pc:docMk/>
            <pc:sldMk cId="159427731" sldId="272"/>
            <ac:spMk id="18434" creationId="{00000000-0000-0000-0000-000000000000}"/>
          </ac:spMkLst>
        </pc:spChg>
        <pc:graphicFrameChg chg="add del">
          <ac:chgData name="DUQUETTE, GABRIEL" userId="98e010c7-5294-48a5-bf63-9308a0a3c552" providerId="ADAL" clId="{A744C339-617A-4237-912E-225678C79F3C}" dt="2022-06-02T14:26:04.968" v="93" actId="26606"/>
          <ac:graphicFrameMkLst>
            <pc:docMk/>
            <pc:sldMk cId="159427731" sldId="272"/>
            <ac:graphicFrameMk id="18436" creationId="{7EE71A01-D85B-90AE-EFB4-F5E5C5549A89}"/>
          </ac:graphicFrameMkLst>
        </pc:graphicFrameChg>
      </pc:sldChg>
      <pc:sldChg chg="addSp delSp modSp mod modClrScheme chgLayout">
        <pc:chgData name="DUQUETTE, GABRIEL" userId="98e010c7-5294-48a5-bf63-9308a0a3c552" providerId="ADAL" clId="{A744C339-617A-4237-912E-225678C79F3C}" dt="2022-06-02T14:27:07.694" v="96" actId="207"/>
        <pc:sldMkLst>
          <pc:docMk/>
          <pc:sldMk cId="1759446470" sldId="273"/>
        </pc:sldMkLst>
        <pc:spChg chg="mod">
          <ac:chgData name="DUQUETTE, GABRIEL" userId="98e010c7-5294-48a5-bf63-9308a0a3c552" providerId="ADAL" clId="{A744C339-617A-4237-912E-225678C79F3C}" dt="2022-06-02T14:27:07.694" v="96" actId="207"/>
          <ac:spMkLst>
            <pc:docMk/>
            <pc:sldMk cId="1759446470" sldId="273"/>
            <ac:spMk id="4" creationId="{00000000-0000-0000-0000-000000000000}"/>
          </ac:spMkLst>
        </pc:spChg>
        <pc:spChg chg="add del mod">
          <ac:chgData name="DUQUETTE, GABRIEL" userId="98e010c7-5294-48a5-bf63-9308a0a3c552" providerId="ADAL" clId="{A744C339-617A-4237-912E-225678C79F3C}" dt="2022-06-02T14:27:02.562" v="95" actId="478"/>
          <ac:spMkLst>
            <pc:docMk/>
            <pc:sldMk cId="1759446470" sldId="273"/>
            <ac:spMk id="9" creationId="{7F777BD9-B721-7ECE-E5B7-E55C77365DFC}"/>
          </ac:spMkLst>
        </pc:spChg>
      </pc:sldChg>
      <pc:sldChg chg="addSp delSp mod">
        <pc:chgData name="DUQUETTE, GABRIEL" userId="98e010c7-5294-48a5-bf63-9308a0a3c552" providerId="ADAL" clId="{A744C339-617A-4237-912E-225678C79F3C}" dt="2022-06-02T14:20:56.395" v="38" actId="26606"/>
        <pc:sldMkLst>
          <pc:docMk/>
          <pc:sldMk cId="2768818128" sldId="276"/>
        </pc:sldMkLst>
        <pc:spChg chg="add del">
          <ac:chgData name="DUQUETTE, GABRIEL" userId="98e010c7-5294-48a5-bf63-9308a0a3c552" providerId="ADAL" clId="{A744C339-617A-4237-912E-225678C79F3C}" dt="2022-06-02T14:20:56.395" v="38" actId="26606"/>
          <ac:spMkLst>
            <pc:docMk/>
            <pc:sldMk cId="2768818128" sldId="276"/>
            <ac:spMk id="3" creationId="{00000000-0000-0000-0000-000000000000}"/>
          </ac:spMkLst>
        </pc:spChg>
        <pc:graphicFrameChg chg="add del">
          <ac:chgData name="DUQUETTE, GABRIEL" userId="98e010c7-5294-48a5-bf63-9308a0a3c552" providerId="ADAL" clId="{A744C339-617A-4237-912E-225678C79F3C}" dt="2022-06-02T14:20:44.984" v="36" actId="26606"/>
          <ac:graphicFrameMkLst>
            <pc:docMk/>
            <pc:sldMk cId="2768818128" sldId="276"/>
            <ac:graphicFrameMk id="5" creationId="{F86A0706-3322-E9E3-6805-86E5795E23CD}"/>
          </ac:graphicFrameMkLst>
        </pc:graphicFrameChg>
        <pc:graphicFrameChg chg="add del">
          <ac:chgData name="DUQUETTE, GABRIEL" userId="98e010c7-5294-48a5-bf63-9308a0a3c552" providerId="ADAL" clId="{A744C339-617A-4237-912E-225678C79F3C}" dt="2022-06-02T14:20:56.395" v="38" actId="26606"/>
          <ac:graphicFrameMkLst>
            <pc:docMk/>
            <pc:sldMk cId="2768818128" sldId="276"/>
            <ac:graphicFrameMk id="6" creationId="{F86A0706-3322-E9E3-6805-86E5795E23CD}"/>
          </ac:graphicFrameMkLst>
        </pc:graphicFrameChg>
      </pc:sldChg>
      <pc:sldChg chg="addSp delSp modSp mod">
        <pc:chgData name="DUQUETTE, GABRIEL" userId="98e010c7-5294-48a5-bf63-9308a0a3c552" providerId="ADAL" clId="{A744C339-617A-4237-912E-225678C79F3C}" dt="2022-06-02T14:16:21.640" v="25" actId="207"/>
        <pc:sldMkLst>
          <pc:docMk/>
          <pc:sldMk cId="46748847" sldId="280"/>
        </pc:sldMkLst>
        <pc:spChg chg="del">
          <ac:chgData name="DUQUETTE, GABRIEL" userId="98e010c7-5294-48a5-bf63-9308a0a3c552" providerId="ADAL" clId="{A744C339-617A-4237-912E-225678C79F3C}" dt="2022-06-02T14:15:32.247" v="21" actId="26606"/>
          <ac:spMkLst>
            <pc:docMk/>
            <pc:sldMk cId="46748847" sldId="280"/>
            <ac:spMk id="2" creationId="{00000000-0000-0000-0000-000000000000}"/>
          </ac:spMkLst>
        </pc:spChg>
        <pc:graphicFrameChg chg="add modGraphic">
          <ac:chgData name="DUQUETTE, GABRIEL" userId="98e010c7-5294-48a5-bf63-9308a0a3c552" providerId="ADAL" clId="{A744C339-617A-4237-912E-225678C79F3C}" dt="2022-06-02T14:16:21.640" v="25" actId="207"/>
          <ac:graphicFrameMkLst>
            <pc:docMk/>
            <pc:sldMk cId="46748847" sldId="280"/>
            <ac:graphicFrameMk id="18436" creationId="{F3C76C9A-9DE4-1CCD-9952-F54285FA27C3}"/>
          </ac:graphicFrameMkLst>
        </pc:graphicFrameChg>
      </pc:sldChg>
      <pc:sldChg chg="addSp delSp modSp mod modClrScheme chgLayout">
        <pc:chgData name="DUQUETTE, GABRIEL" userId="98e010c7-5294-48a5-bf63-9308a0a3c552" providerId="ADAL" clId="{A744C339-617A-4237-912E-225678C79F3C}" dt="2022-06-02T14:21:58.099" v="45" actId="207"/>
        <pc:sldMkLst>
          <pc:docMk/>
          <pc:sldMk cId="3252914986" sldId="281"/>
        </pc:sldMkLst>
        <pc:spChg chg="mod">
          <ac:chgData name="DUQUETTE, GABRIEL" userId="98e010c7-5294-48a5-bf63-9308a0a3c552" providerId="ADAL" clId="{A744C339-617A-4237-912E-225678C79F3C}" dt="2022-06-02T14:21:37.650" v="41" actId="26606"/>
          <ac:spMkLst>
            <pc:docMk/>
            <pc:sldMk cId="3252914986" sldId="281"/>
            <ac:spMk id="2" creationId="{00000000-0000-0000-0000-000000000000}"/>
          </ac:spMkLst>
        </pc:spChg>
        <pc:spChg chg="add del">
          <ac:chgData name="DUQUETTE, GABRIEL" userId="98e010c7-5294-48a5-bf63-9308a0a3c552" providerId="ADAL" clId="{A744C339-617A-4237-912E-225678C79F3C}" dt="2022-06-02T14:21:37.650" v="41" actId="26606"/>
          <ac:spMkLst>
            <pc:docMk/>
            <pc:sldMk cId="3252914986" sldId="281"/>
            <ac:spMk id="3" creationId="{00000000-0000-0000-0000-000000000000}"/>
          </ac:spMkLst>
        </pc:spChg>
        <pc:graphicFrameChg chg="add del">
          <ac:chgData name="DUQUETTE, GABRIEL" userId="98e010c7-5294-48a5-bf63-9308a0a3c552" providerId="ADAL" clId="{A744C339-617A-4237-912E-225678C79F3C}" dt="2022-06-02T14:21:37.603" v="40" actId="26606"/>
          <ac:graphicFrameMkLst>
            <pc:docMk/>
            <pc:sldMk cId="3252914986" sldId="281"/>
            <ac:graphicFrameMk id="5" creationId="{E1FC9EA2-36B2-2FA9-0C15-3DB5F3A031E4}"/>
          </ac:graphicFrameMkLst>
        </pc:graphicFrameChg>
        <pc:graphicFrameChg chg="add mod modGraphic">
          <ac:chgData name="DUQUETTE, GABRIEL" userId="98e010c7-5294-48a5-bf63-9308a0a3c552" providerId="ADAL" clId="{A744C339-617A-4237-912E-225678C79F3C}" dt="2022-06-02T14:21:58.099" v="45" actId="207"/>
          <ac:graphicFrameMkLst>
            <pc:docMk/>
            <pc:sldMk cId="3252914986" sldId="281"/>
            <ac:graphicFrameMk id="7" creationId="{4B75EC0A-218B-F3E6-D880-DFE19B9E080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7A2DDE-D119-4685-83B5-FEAAA07D3EB5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395330B6-6A42-4BA7-AC17-334293434488}">
      <dgm:prSet/>
      <dgm:spPr/>
      <dgm:t>
        <a:bodyPr/>
        <a:lstStyle/>
        <a:p>
          <a:r>
            <a:rPr lang="fr-CA" dirty="0">
              <a:solidFill>
                <a:schemeClr val="bg2"/>
              </a:solidFill>
            </a:rPr>
            <a:t>DIRECTION</a:t>
          </a:r>
          <a:endParaRPr lang="en-US" dirty="0">
            <a:solidFill>
              <a:schemeClr val="bg2"/>
            </a:solidFill>
          </a:endParaRPr>
        </a:p>
      </dgm:t>
    </dgm:pt>
    <dgm:pt modelId="{F321B633-4119-4386-876A-E9DAB0EA1C56}" type="parTrans" cxnId="{474B8F67-543A-40DD-877B-A141E58DDB6B}">
      <dgm:prSet/>
      <dgm:spPr/>
      <dgm:t>
        <a:bodyPr/>
        <a:lstStyle/>
        <a:p>
          <a:endParaRPr lang="en-US"/>
        </a:p>
      </dgm:t>
    </dgm:pt>
    <dgm:pt modelId="{B37898DC-3B73-468C-8D61-CA05F33B52D4}" type="sibTrans" cxnId="{474B8F67-543A-40DD-877B-A141E58DDB6B}">
      <dgm:prSet/>
      <dgm:spPr/>
      <dgm:t>
        <a:bodyPr/>
        <a:lstStyle/>
        <a:p>
          <a:endParaRPr lang="en-US"/>
        </a:p>
      </dgm:t>
    </dgm:pt>
    <dgm:pt modelId="{7013B325-DF1E-4FC0-B30B-BEF00A7E13F0}">
      <dgm:prSet/>
      <dgm:spPr/>
      <dgm:t>
        <a:bodyPr/>
        <a:lstStyle/>
        <a:p>
          <a:r>
            <a:rPr lang="fr-CA" dirty="0">
              <a:solidFill>
                <a:schemeClr val="bg2"/>
              </a:solidFill>
            </a:rPr>
            <a:t>SERVICE DE GARDE</a:t>
          </a:r>
          <a:endParaRPr lang="en-US" dirty="0">
            <a:solidFill>
              <a:schemeClr val="bg2"/>
            </a:solidFill>
          </a:endParaRPr>
        </a:p>
      </dgm:t>
    </dgm:pt>
    <dgm:pt modelId="{05BE3D28-1A94-4E96-99D5-54B0FF155EEF}" type="parTrans" cxnId="{18A4C5EC-20E2-4A4E-8ECF-88CD3CB3FCF6}">
      <dgm:prSet/>
      <dgm:spPr/>
      <dgm:t>
        <a:bodyPr/>
        <a:lstStyle/>
        <a:p>
          <a:endParaRPr lang="en-US"/>
        </a:p>
      </dgm:t>
    </dgm:pt>
    <dgm:pt modelId="{E8F24823-FB3B-4003-BD22-FE958CC9164C}" type="sibTrans" cxnId="{18A4C5EC-20E2-4A4E-8ECF-88CD3CB3FCF6}">
      <dgm:prSet/>
      <dgm:spPr/>
      <dgm:t>
        <a:bodyPr/>
        <a:lstStyle/>
        <a:p>
          <a:endParaRPr lang="en-US"/>
        </a:p>
      </dgm:t>
    </dgm:pt>
    <dgm:pt modelId="{FD8A7F4A-9247-4CD2-9F3C-D828F9F5C952}">
      <dgm:prSet/>
      <dgm:spPr/>
      <dgm:t>
        <a:bodyPr/>
        <a:lstStyle/>
        <a:p>
          <a:r>
            <a:rPr lang="fr-CA" dirty="0">
              <a:solidFill>
                <a:schemeClr val="bg2"/>
              </a:solidFill>
            </a:rPr>
            <a:t>ÉQUIPE-ÉCOLE</a:t>
          </a:r>
          <a:endParaRPr lang="en-US" dirty="0">
            <a:solidFill>
              <a:schemeClr val="bg2"/>
            </a:solidFill>
          </a:endParaRPr>
        </a:p>
      </dgm:t>
    </dgm:pt>
    <dgm:pt modelId="{9ACF9818-6C90-49F7-874E-05778E2DB503}" type="parTrans" cxnId="{0213BF90-7D38-4352-997D-EA09954F73FB}">
      <dgm:prSet/>
      <dgm:spPr/>
      <dgm:t>
        <a:bodyPr/>
        <a:lstStyle/>
        <a:p>
          <a:endParaRPr lang="en-US"/>
        </a:p>
      </dgm:t>
    </dgm:pt>
    <dgm:pt modelId="{FA1805D0-DFD7-4601-8C44-3546EB77F154}" type="sibTrans" cxnId="{0213BF90-7D38-4352-997D-EA09954F73FB}">
      <dgm:prSet/>
      <dgm:spPr/>
      <dgm:t>
        <a:bodyPr/>
        <a:lstStyle/>
        <a:p>
          <a:endParaRPr lang="en-US"/>
        </a:p>
      </dgm:t>
    </dgm:pt>
    <dgm:pt modelId="{D4EA5702-2D70-41F6-91F7-9C6BC6BA86C9}" type="pres">
      <dgm:prSet presAssocID="{6D7A2DDE-D119-4685-83B5-FEAAA07D3EB5}" presName="linear" presStyleCnt="0">
        <dgm:presLayoutVars>
          <dgm:animLvl val="lvl"/>
          <dgm:resizeHandles val="exact"/>
        </dgm:presLayoutVars>
      </dgm:prSet>
      <dgm:spPr/>
    </dgm:pt>
    <dgm:pt modelId="{4F57D0AF-63C6-4449-B77E-9F5BC41A861C}" type="pres">
      <dgm:prSet presAssocID="{395330B6-6A42-4BA7-AC17-3342934344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E6C6FF1-980E-4FD0-AA2F-34B07A041559}" type="pres">
      <dgm:prSet presAssocID="{B37898DC-3B73-468C-8D61-CA05F33B52D4}" presName="spacer" presStyleCnt="0"/>
      <dgm:spPr/>
    </dgm:pt>
    <dgm:pt modelId="{48CE935B-4683-41A4-A857-B66CA3867D87}" type="pres">
      <dgm:prSet presAssocID="{7013B325-DF1E-4FC0-B30B-BEF00A7E13F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CCF4E54-D50D-4C94-A25A-67C0430C8AD6}" type="pres">
      <dgm:prSet presAssocID="{E8F24823-FB3B-4003-BD22-FE958CC9164C}" presName="spacer" presStyleCnt="0"/>
      <dgm:spPr/>
    </dgm:pt>
    <dgm:pt modelId="{AC2406E9-2474-4268-A7D2-768186DC3ECA}" type="pres">
      <dgm:prSet presAssocID="{FD8A7F4A-9247-4CD2-9F3C-D828F9F5C95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76D428-1BBF-4CF6-B1B4-014179591B77}" type="presOf" srcId="{6D7A2DDE-D119-4685-83B5-FEAAA07D3EB5}" destId="{D4EA5702-2D70-41F6-91F7-9C6BC6BA86C9}" srcOrd="0" destOrd="0" presId="urn:microsoft.com/office/officeart/2005/8/layout/vList2"/>
    <dgm:cxn modelId="{474B8F67-543A-40DD-877B-A141E58DDB6B}" srcId="{6D7A2DDE-D119-4685-83B5-FEAAA07D3EB5}" destId="{395330B6-6A42-4BA7-AC17-334293434488}" srcOrd="0" destOrd="0" parTransId="{F321B633-4119-4386-876A-E9DAB0EA1C56}" sibTransId="{B37898DC-3B73-468C-8D61-CA05F33B52D4}"/>
    <dgm:cxn modelId="{0213BF90-7D38-4352-997D-EA09954F73FB}" srcId="{6D7A2DDE-D119-4685-83B5-FEAAA07D3EB5}" destId="{FD8A7F4A-9247-4CD2-9F3C-D828F9F5C952}" srcOrd="2" destOrd="0" parTransId="{9ACF9818-6C90-49F7-874E-05778E2DB503}" sibTransId="{FA1805D0-DFD7-4601-8C44-3546EB77F154}"/>
    <dgm:cxn modelId="{E0AB2296-B333-407F-B341-10AFF995C830}" type="presOf" srcId="{FD8A7F4A-9247-4CD2-9F3C-D828F9F5C952}" destId="{AC2406E9-2474-4268-A7D2-768186DC3ECA}" srcOrd="0" destOrd="0" presId="urn:microsoft.com/office/officeart/2005/8/layout/vList2"/>
    <dgm:cxn modelId="{D9CF71AA-D8F2-4896-8E27-8F1C1D793C09}" type="presOf" srcId="{395330B6-6A42-4BA7-AC17-334293434488}" destId="{4F57D0AF-63C6-4449-B77E-9F5BC41A861C}" srcOrd="0" destOrd="0" presId="urn:microsoft.com/office/officeart/2005/8/layout/vList2"/>
    <dgm:cxn modelId="{A6B754BA-15ED-4DDD-A837-861AB5FDE7A6}" type="presOf" srcId="{7013B325-DF1E-4FC0-B30B-BEF00A7E13F0}" destId="{48CE935B-4683-41A4-A857-B66CA3867D87}" srcOrd="0" destOrd="0" presId="urn:microsoft.com/office/officeart/2005/8/layout/vList2"/>
    <dgm:cxn modelId="{18A4C5EC-20E2-4A4E-8ECF-88CD3CB3FCF6}" srcId="{6D7A2DDE-D119-4685-83B5-FEAAA07D3EB5}" destId="{7013B325-DF1E-4FC0-B30B-BEF00A7E13F0}" srcOrd="1" destOrd="0" parTransId="{05BE3D28-1A94-4E96-99D5-54B0FF155EEF}" sibTransId="{E8F24823-FB3B-4003-BD22-FE958CC9164C}"/>
    <dgm:cxn modelId="{5E8A1E02-66A5-4A93-9B3E-FE6B76649533}" type="presParOf" srcId="{D4EA5702-2D70-41F6-91F7-9C6BC6BA86C9}" destId="{4F57D0AF-63C6-4449-B77E-9F5BC41A861C}" srcOrd="0" destOrd="0" presId="urn:microsoft.com/office/officeart/2005/8/layout/vList2"/>
    <dgm:cxn modelId="{16521596-DC26-4D97-91FB-0F95D6A78315}" type="presParOf" srcId="{D4EA5702-2D70-41F6-91F7-9C6BC6BA86C9}" destId="{0E6C6FF1-980E-4FD0-AA2F-34B07A041559}" srcOrd="1" destOrd="0" presId="urn:microsoft.com/office/officeart/2005/8/layout/vList2"/>
    <dgm:cxn modelId="{9931E011-E252-4D40-84FC-370CAA53B6F1}" type="presParOf" srcId="{D4EA5702-2D70-41F6-91F7-9C6BC6BA86C9}" destId="{48CE935B-4683-41A4-A857-B66CA3867D87}" srcOrd="2" destOrd="0" presId="urn:microsoft.com/office/officeart/2005/8/layout/vList2"/>
    <dgm:cxn modelId="{00C87AA9-B7B5-475C-8762-10DBD3D4104A}" type="presParOf" srcId="{D4EA5702-2D70-41F6-91F7-9C6BC6BA86C9}" destId="{ACCF4E54-D50D-4C94-A25A-67C0430C8AD6}" srcOrd="3" destOrd="0" presId="urn:microsoft.com/office/officeart/2005/8/layout/vList2"/>
    <dgm:cxn modelId="{E521D84F-89A9-4190-97F8-3A2168BEA896}" type="presParOf" srcId="{D4EA5702-2D70-41F6-91F7-9C6BC6BA86C9}" destId="{AC2406E9-2474-4268-A7D2-768186DC3EC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8DCC80-2E87-4260-8D21-2A250FAB91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6E48D-0C73-485F-9136-A09E1FC62F1C}">
      <dgm:prSet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AM: 8h00 à 11h25</a:t>
          </a:r>
          <a:endParaRPr lang="en-US" dirty="0">
            <a:solidFill>
              <a:srgbClr val="000000"/>
            </a:solidFill>
          </a:endParaRPr>
        </a:p>
      </dgm:t>
    </dgm:pt>
    <dgm:pt modelId="{B5C0E7F2-3E2D-4E76-BC26-65B0B10C8EE9}" type="parTrans" cxnId="{5C46F0F1-E065-439F-A4E4-F609AC0DF6C7}">
      <dgm:prSet/>
      <dgm:spPr/>
      <dgm:t>
        <a:bodyPr/>
        <a:lstStyle/>
        <a:p>
          <a:endParaRPr lang="en-US"/>
        </a:p>
      </dgm:t>
    </dgm:pt>
    <dgm:pt modelId="{00253DAD-E21E-418E-B527-72FDC990F494}" type="sibTrans" cxnId="{5C46F0F1-E065-439F-A4E4-F609AC0DF6C7}">
      <dgm:prSet/>
      <dgm:spPr/>
      <dgm:t>
        <a:bodyPr/>
        <a:lstStyle/>
        <a:p>
          <a:endParaRPr lang="en-US"/>
        </a:p>
      </dgm:t>
    </dgm:pt>
    <dgm:pt modelId="{89F21B6D-9352-43D4-A0EB-29D06BB5AD8C}">
      <dgm:prSet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PM: 12h45 à 14h12</a:t>
          </a:r>
          <a:endParaRPr lang="en-US" dirty="0">
            <a:solidFill>
              <a:srgbClr val="000000"/>
            </a:solidFill>
          </a:endParaRPr>
        </a:p>
      </dgm:t>
    </dgm:pt>
    <dgm:pt modelId="{AB3E1392-0989-49B1-A0D1-DF34B1A2684A}" type="parTrans" cxnId="{BF2BB930-B7EE-44CE-BC90-BD5C15FF6DAF}">
      <dgm:prSet/>
      <dgm:spPr/>
      <dgm:t>
        <a:bodyPr/>
        <a:lstStyle/>
        <a:p>
          <a:endParaRPr lang="en-US"/>
        </a:p>
      </dgm:t>
    </dgm:pt>
    <dgm:pt modelId="{F8CD6D78-B5C6-43EA-B50B-31D9E878D50A}" type="sibTrans" cxnId="{BF2BB930-B7EE-44CE-BC90-BD5C15FF6DAF}">
      <dgm:prSet/>
      <dgm:spPr/>
      <dgm:t>
        <a:bodyPr/>
        <a:lstStyle/>
        <a:p>
          <a:endParaRPr lang="en-US"/>
        </a:p>
      </dgm:t>
    </dgm:pt>
    <dgm:pt modelId="{CCAE0E4C-D00B-46C5-BB11-4BEB19FF875F}" type="pres">
      <dgm:prSet presAssocID="{3A8DCC80-2E87-4260-8D21-2A250FAB91F7}" presName="linear" presStyleCnt="0">
        <dgm:presLayoutVars>
          <dgm:animLvl val="lvl"/>
          <dgm:resizeHandles val="exact"/>
        </dgm:presLayoutVars>
      </dgm:prSet>
      <dgm:spPr/>
    </dgm:pt>
    <dgm:pt modelId="{CDF72417-5026-4018-9F57-716118550EA9}" type="pres">
      <dgm:prSet presAssocID="{6746E48D-0C73-485F-9136-A09E1FC62F1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A9066AB-7D79-488E-BF0C-B9090CBD7C85}" type="pres">
      <dgm:prSet presAssocID="{00253DAD-E21E-418E-B527-72FDC990F494}" presName="spacer" presStyleCnt="0"/>
      <dgm:spPr/>
    </dgm:pt>
    <dgm:pt modelId="{8CF01DDD-A694-41D6-A2DE-069481A49036}" type="pres">
      <dgm:prSet presAssocID="{89F21B6D-9352-43D4-A0EB-29D06BB5AD8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F2BB930-B7EE-44CE-BC90-BD5C15FF6DAF}" srcId="{3A8DCC80-2E87-4260-8D21-2A250FAB91F7}" destId="{89F21B6D-9352-43D4-A0EB-29D06BB5AD8C}" srcOrd="1" destOrd="0" parTransId="{AB3E1392-0989-49B1-A0D1-DF34B1A2684A}" sibTransId="{F8CD6D78-B5C6-43EA-B50B-31D9E878D50A}"/>
    <dgm:cxn modelId="{C4A44179-D7AE-470A-8754-D1F8B3BD91F2}" type="presOf" srcId="{89F21B6D-9352-43D4-A0EB-29D06BB5AD8C}" destId="{8CF01DDD-A694-41D6-A2DE-069481A49036}" srcOrd="0" destOrd="0" presId="urn:microsoft.com/office/officeart/2005/8/layout/vList2"/>
    <dgm:cxn modelId="{AB5C7DBE-EA20-4D06-B51F-39817DA1A4D0}" type="presOf" srcId="{3A8DCC80-2E87-4260-8D21-2A250FAB91F7}" destId="{CCAE0E4C-D00B-46C5-BB11-4BEB19FF875F}" srcOrd="0" destOrd="0" presId="urn:microsoft.com/office/officeart/2005/8/layout/vList2"/>
    <dgm:cxn modelId="{2655C5D6-176C-40B0-80FC-C09D18E9C20E}" type="presOf" srcId="{6746E48D-0C73-485F-9136-A09E1FC62F1C}" destId="{CDF72417-5026-4018-9F57-716118550EA9}" srcOrd="0" destOrd="0" presId="urn:microsoft.com/office/officeart/2005/8/layout/vList2"/>
    <dgm:cxn modelId="{5C46F0F1-E065-439F-A4E4-F609AC0DF6C7}" srcId="{3A8DCC80-2E87-4260-8D21-2A250FAB91F7}" destId="{6746E48D-0C73-485F-9136-A09E1FC62F1C}" srcOrd="0" destOrd="0" parTransId="{B5C0E7F2-3E2D-4E76-BC26-65B0B10C8EE9}" sibTransId="{00253DAD-E21E-418E-B527-72FDC990F494}"/>
    <dgm:cxn modelId="{85906BF8-F225-491C-B900-9A1632DB02D9}" type="presParOf" srcId="{CCAE0E4C-D00B-46C5-BB11-4BEB19FF875F}" destId="{CDF72417-5026-4018-9F57-716118550EA9}" srcOrd="0" destOrd="0" presId="urn:microsoft.com/office/officeart/2005/8/layout/vList2"/>
    <dgm:cxn modelId="{09E099E4-DCC8-4BF6-8EC1-65620E262F05}" type="presParOf" srcId="{CCAE0E4C-D00B-46C5-BB11-4BEB19FF875F}" destId="{7A9066AB-7D79-488E-BF0C-B9090CBD7C85}" srcOrd="1" destOrd="0" presId="urn:microsoft.com/office/officeart/2005/8/layout/vList2"/>
    <dgm:cxn modelId="{BDF87A7F-13E2-4814-9258-0F3BA27ED737}" type="presParOf" srcId="{CCAE0E4C-D00B-46C5-BB11-4BEB19FF875F}" destId="{8CF01DDD-A694-41D6-A2DE-069481A4903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6BE114-870E-4DA8-AACD-88A77E20FCFD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1161EA-8376-485C-824B-5FD0E1959BAF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Service de garde</a:t>
          </a:r>
          <a:endParaRPr lang="en-US">
            <a:solidFill>
              <a:srgbClr val="000000"/>
            </a:solidFill>
          </a:endParaRPr>
        </a:p>
      </dgm:t>
    </dgm:pt>
    <dgm:pt modelId="{AB2A8E22-B4F0-4B38-8C9C-1B8D2432FD2C}" type="parTrans" cxnId="{7A10665A-7943-460F-B7A2-516E1542BEC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C6344AF-4CA4-4CB5-BCEB-3793C58AD47C}" type="sibTrans" cxnId="{7A10665A-7943-460F-B7A2-516E1542BEC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B5C4FE2-386E-45A9-9492-50AFFC2FD2D8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TES</a:t>
          </a:r>
          <a:endParaRPr lang="en-US">
            <a:solidFill>
              <a:srgbClr val="000000"/>
            </a:solidFill>
          </a:endParaRPr>
        </a:p>
      </dgm:t>
    </dgm:pt>
    <dgm:pt modelId="{4F7E5C4A-E037-4CD4-895C-503040699D10}" type="parTrans" cxnId="{8674B0EA-ECCC-44F8-930C-A4902ED2933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79E9867-09EF-4CD2-8BDA-B5F27459C194}" type="sibTrans" cxnId="{8674B0EA-ECCC-44F8-930C-A4902ED2933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F90952C-92FE-483D-BB90-DC17CD79AD89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Psychologue</a:t>
          </a:r>
          <a:endParaRPr lang="en-US">
            <a:solidFill>
              <a:srgbClr val="000000"/>
            </a:solidFill>
          </a:endParaRPr>
        </a:p>
      </dgm:t>
    </dgm:pt>
    <dgm:pt modelId="{7F1D2AAB-8279-4BC6-8B2F-3C57CE71B95A}" type="parTrans" cxnId="{A534FD2E-A80F-4AD4-A21F-BF2EF0CFE67F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A28FD18-2CBA-4785-8172-F532BA7BF7C7}" type="sibTrans" cxnId="{A534FD2E-A80F-4AD4-A21F-BF2EF0CFE67F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0C47245-85C2-4FAD-BD06-AD0A8BCEC210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Psychoéducatrice</a:t>
          </a:r>
          <a:endParaRPr lang="en-US">
            <a:solidFill>
              <a:srgbClr val="000000"/>
            </a:solidFill>
          </a:endParaRPr>
        </a:p>
      </dgm:t>
    </dgm:pt>
    <dgm:pt modelId="{CBA36A75-E79D-4867-AAD1-7F9436308159}" type="parTrans" cxnId="{EFB825B6-907E-4DF0-ADA6-57F9F491187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2DB7C77-37E7-4A26-BEAA-EDD05C7D3F4A}" type="sibTrans" cxnId="{EFB825B6-907E-4DF0-ADA6-57F9F491187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87F33B4-51FF-4D24-B959-AF4C0B0935EF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Orthophoniste</a:t>
          </a:r>
          <a:endParaRPr lang="en-US">
            <a:solidFill>
              <a:srgbClr val="000000"/>
            </a:solidFill>
          </a:endParaRPr>
        </a:p>
      </dgm:t>
    </dgm:pt>
    <dgm:pt modelId="{0D8559EB-B344-4007-9B37-431F2717E260}" type="parTrans" cxnId="{D927366C-607D-4357-AFE2-FBA17F97F2B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7487FEC-739C-45BB-A9A5-2A764F8927CB}" type="sibTrans" cxnId="{D927366C-607D-4357-AFE2-FBA17F97F2B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DE75989-7B21-4F8F-AA1B-B1A5FFEBF07A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Orthopédagogue</a:t>
          </a:r>
          <a:endParaRPr lang="en-US">
            <a:solidFill>
              <a:srgbClr val="000000"/>
            </a:solidFill>
          </a:endParaRPr>
        </a:p>
      </dgm:t>
    </dgm:pt>
    <dgm:pt modelId="{9F469199-A203-4CA7-939A-12147D65EE54}" type="parTrans" cxnId="{7100DA84-6630-417F-803A-709B935857C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26553BC-4D0B-4CD4-A808-537A05D3BB08}" type="sibTrans" cxnId="{7100DA84-6630-417F-803A-709B935857C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076C3CD-04FA-46F7-B1CC-2D3367C6470C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Travailleuse sociale</a:t>
          </a:r>
          <a:endParaRPr lang="en-US">
            <a:solidFill>
              <a:srgbClr val="000000"/>
            </a:solidFill>
          </a:endParaRPr>
        </a:p>
      </dgm:t>
    </dgm:pt>
    <dgm:pt modelId="{6D8A07C1-1262-4F72-BD81-5C2343289181}" type="parTrans" cxnId="{D9F1E1A3-CF9F-4CAA-9FD4-8512BBEBDC3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9D90291-09EA-422F-91B0-9B9AC38B1D81}" type="sibTrans" cxnId="{D9F1E1A3-CF9F-4CAA-9FD4-8512BBEBDC3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B7AB82C-6B54-4623-83B9-7F7D5093BCA8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Hygiéniste dentaire</a:t>
          </a:r>
          <a:endParaRPr lang="en-US">
            <a:solidFill>
              <a:srgbClr val="000000"/>
            </a:solidFill>
          </a:endParaRPr>
        </a:p>
      </dgm:t>
    </dgm:pt>
    <dgm:pt modelId="{C2DE6581-0552-49DD-BF61-94C924B67E64}" type="parTrans" cxnId="{E6C4B47D-A7F5-4596-AA82-83BD5FA52E2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76CA71F-6E7F-4124-872C-272FC8C7F0A1}" type="sibTrans" cxnId="{E6C4B47D-A7F5-4596-AA82-83BD5FA52E2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0C30AA6-3583-470B-A4C0-C2F2766E7CAD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Ergothérapeute</a:t>
          </a:r>
          <a:endParaRPr lang="en-US">
            <a:solidFill>
              <a:srgbClr val="000000"/>
            </a:solidFill>
          </a:endParaRPr>
        </a:p>
      </dgm:t>
    </dgm:pt>
    <dgm:pt modelId="{88122A94-262E-4030-A81C-639829AA6D3B}" type="parTrans" cxnId="{6F9A7757-A5A2-4510-82A1-611B7D88694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5B72579-F703-40A5-91E1-34952CB48404}" type="sibTrans" cxnId="{6F9A7757-A5A2-4510-82A1-611B7D88694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B0B0142-303B-4BE4-B06C-495BD1FDAD07}">
      <dgm:prSet/>
      <dgm:spPr/>
      <dgm:t>
        <a:bodyPr/>
        <a:lstStyle/>
        <a:p>
          <a:r>
            <a:rPr lang="fr-CA">
              <a:solidFill>
                <a:srgbClr val="000000"/>
              </a:solidFill>
            </a:rPr>
            <a:t>Infirmière</a:t>
          </a:r>
          <a:endParaRPr lang="en-US">
            <a:solidFill>
              <a:srgbClr val="000000"/>
            </a:solidFill>
          </a:endParaRPr>
        </a:p>
      </dgm:t>
    </dgm:pt>
    <dgm:pt modelId="{93F558FD-1352-4B47-B378-77CC8DF65012}" type="parTrans" cxnId="{009708FD-3D6D-4A5F-AA8A-3E30DA80E690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F719F08-FB0B-4DF6-9028-80F06C9D105A}" type="sibTrans" cxnId="{009708FD-3D6D-4A5F-AA8A-3E30DA80E690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AEC6ACE-7188-4BED-B34B-B7A8C21DDE72}" type="pres">
      <dgm:prSet presAssocID="{DD6BE114-870E-4DA8-AACD-88A77E20FCFD}" presName="diagram" presStyleCnt="0">
        <dgm:presLayoutVars>
          <dgm:dir/>
          <dgm:resizeHandles val="exact"/>
        </dgm:presLayoutVars>
      </dgm:prSet>
      <dgm:spPr/>
    </dgm:pt>
    <dgm:pt modelId="{A7F41EFE-1F16-472F-96F6-0C9A0962CE66}" type="pres">
      <dgm:prSet presAssocID="{061161EA-8376-485C-824B-5FD0E1959BAF}" presName="node" presStyleLbl="node1" presStyleIdx="0" presStyleCnt="10">
        <dgm:presLayoutVars>
          <dgm:bulletEnabled val="1"/>
        </dgm:presLayoutVars>
      </dgm:prSet>
      <dgm:spPr/>
    </dgm:pt>
    <dgm:pt modelId="{8F2F7E7F-291B-40C9-BFEC-B747CFEC5540}" type="pres">
      <dgm:prSet presAssocID="{EC6344AF-4CA4-4CB5-BCEB-3793C58AD47C}" presName="sibTrans" presStyleCnt="0"/>
      <dgm:spPr/>
    </dgm:pt>
    <dgm:pt modelId="{1C5B3F35-ACE4-4293-B08C-D9300BAAA5E8}" type="pres">
      <dgm:prSet presAssocID="{4B5C4FE2-386E-45A9-9492-50AFFC2FD2D8}" presName="node" presStyleLbl="node1" presStyleIdx="1" presStyleCnt="10">
        <dgm:presLayoutVars>
          <dgm:bulletEnabled val="1"/>
        </dgm:presLayoutVars>
      </dgm:prSet>
      <dgm:spPr/>
    </dgm:pt>
    <dgm:pt modelId="{8DCE8037-3A8C-4412-BDD4-3821EECEE8DD}" type="pres">
      <dgm:prSet presAssocID="{179E9867-09EF-4CD2-8BDA-B5F27459C194}" presName="sibTrans" presStyleCnt="0"/>
      <dgm:spPr/>
    </dgm:pt>
    <dgm:pt modelId="{1F2CF8F7-B68D-45E4-9DB4-375C10521AE7}" type="pres">
      <dgm:prSet presAssocID="{1F90952C-92FE-483D-BB90-DC17CD79AD89}" presName="node" presStyleLbl="node1" presStyleIdx="2" presStyleCnt="10">
        <dgm:presLayoutVars>
          <dgm:bulletEnabled val="1"/>
        </dgm:presLayoutVars>
      </dgm:prSet>
      <dgm:spPr/>
    </dgm:pt>
    <dgm:pt modelId="{800289E3-8056-4D52-9EF6-4DFDAA523BAE}" type="pres">
      <dgm:prSet presAssocID="{0A28FD18-2CBA-4785-8172-F532BA7BF7C7}" presName="sibTrans" presStyleCnt="0"/>
      <dgm:spPr/>
    </dgm:pt>
    <dgm:pt modelId="{631849FB-C54E-43EF-8F39-43330F5B35B2}" type="pres">
      <dgm:prSet presAssocID="{40C47245-85C2-4FAD-BD06-AD0A8BCEC210}" presName="node" presStyleLbl="node1" presStyleIdx="3" presStyleCnt="10">
        <dgm:presLayoutVars>
          <dgm:bulletEnabled val="1"/>
        </dgm:presLayoutVars>
      </dgm:prSet>
      <dgm:spPr/>
    </dgm:pt>
    <dgm:pt modelId="{528C1295-8253-4EDB-ACBE-72569C20E611}" type="pres">
      <dgm:prSet presAssocID="{52DB7C77-37E7-4A26-BEAA-EDD05C7D3F4A}" presName="sibTrans" presStyleCnt="0"/>
      <dgm:spPr/>
    </dgm:pt>
    <dgm:pt modelId="{78E4798F-85B2-4FE0-94E3-A6649605367E}" type="pres">
      <dgm:prSet presAssocID="{087F33B4-51FF-4D24-B959-AF4C0B0935EF}" presName="node" presStyleLbl="node1" presStyleIdx="4" presStyleCnt="10">
        <dgm:presLayoutVars>
          <dgm:bulletEnabled val="1"/>
        </dgm:presLayoutVars>
      </dgm:prSet>
      <dgm:spPr/>
    </dgm:pt>
    <dgm:pt modelId="{1D8172A1-3C87-4F05-B517-D86811A632C2}" type="pres">
      <dgm:prSet presAssocID="{27487FEC-739C-45BB-A9A5-2A764F8927CB}" presName="sibTrans" presStyleCnt="0"/>
      <dgm:spPr/>
    </dgm:pt>
    <dgm:pt modelId="{49E85E6C-52CD-4B02-B386-4BE884755A7C}" type="pres">
      <dgm:prSet presAssocID="{3DE75989-7B21-4F8F-AA1B-B1A5FFEBF07A}" presName="node" presStyleLbl="node1" presStyleIdx="5" presStyleCnt="10">
        <dgm:presLayoutVars>
          <dgm:bulletEnabled val="1"/>
        </dgm:presLayoutVars>
      </dgm:prSet>
      <dgm:spPr/>
    </dgm:pt>
    <dgm:pt modelId="{C151B884-7369-4584-996C-10A2F7F9B9CA}" type="pres">
      <dgm:prSet presAssocID="{826553BC-4D0B-4CD4-A808-537A05D3BB08}" presName="sibTrans" presStyleCnt="0"/>
      <dgm:spPr/>
    </dgm:pt>
    <dgm:pt modelId="{899B9120-EB86-4FE2-9E9A-780F22E8BC08}" type="pres">
      <dgm:prSet presAssocID="{4076C3CD-04FA-46F7-B1CC-2D3367C6470C}" presName="node" presStyleLbl="node1" presStyleIdx="6" presStyleCnt="10">
        <dgm:presLayoutVars>
          <dgm:bulletEnabled val="1"/>
        </dgm:presLayoutVars>
      </dgm:prSet>
      <dgm:spPr/>
    </dgm:pt>
    <dgm:pt modelId="{2B90579E-33E1-4641-A3D4-BD19CB2D43D3}" type="pres">
      <dgm:prSet presAssocID="{E9D90291-09EA-422F-91B0-9B9AC38B1D81}" presName="sibTrans" presStyleCnt="0"/>
      <dgm:spPr/>
    </dgm:pt>
    <dgm:pt modelId="{C9466F92-0B80-480C-83DE-6D51B8D0375B}" type="pres">
      <dgm:prSet presAssocID="{3B7AB82C-6B54-4623-83B9-7F7D5093BCA8}" presName="node" presStyleLbl="node1" presStyleIdx="7" presStyleCnt="10">
        <dgm:presLayoutVars>
          <dgm:bulletEnabled val="1"/>
        </dgm:presLayoutVars>
      </dgm:prSet>
      <dgm:spPr/>
    </dgm:pt>
    <dgm:pt modelId="{CE7A85E7-1CC0-40B4-866B-A4A680399F77}" type="pres">
      <dgm:prSet presAssocID="{076CA71F-6E7F-4124-872C-272FC8C7F0A1}" presName="sibTrans" presStyleCnt="0"/>
      <dgm:spPr/>
    </dgm:pt>
    <dgm:pt modelId="{EF76C0DE-0BFF-4C60-BE8D-D0BEF45C1201}" type="pres">
      <dgm:prSet presAssocID="{90C30AA6-3583-470B-A4C0-C2F2766E7CAD}" presName="node" presStyleLbl="node1" presStyleIdx="8" presStyleCnt="10">
        <dgm:presLayoutVars>
          <dgm:bulletEnabled val="1"/>
        </dgm:presLayoutVars>
      </dgm:prSet>
      <dgm:spPr/>
    </dgm:pt>
    <dgm:pt modelId="{538D7BB8-2E7C-4A91-9919-E0ADB1C88B24}" type="pres">
      <dgm:prSet presAssocID="{55B72579-F703-40A5-91E1-34952CB48404}" presName="sibTrans" presStyleCnt="0"/>
      <dgm:spPr/>
    </dgm:pt>
    <dgm:pt modelId="{84F20890-2B85-4951-A3D4-29A52AB919DD}" type="pres">
      <dgm:prSet presAssocID="{AB0B0142-303B-4BE4-B06C-495BD1FDAD07}" presName="node" presStyleLbl="node1" presStyleIdx="9" presStyleCnt="10">
        <dgm:presLayoutVars>
          <dgm:bulletEnabled val="1"/>
        </dgm:presLayoutVars>
      </dgm:prSet>
      <dgm:spPr/>
    </dgm:pt>
  </dgm:ptLst>
  <dgm:cxnLst>
    <dgm:cxn modelId="{CF89C402-958B-4BCB-B9F7-3F214DF9B263}" type="presOf" srcId="{3B7AB82C-6B54-4623-83B9-7F7D5093BCA8}" destId="{C9466F92-0B80-480C-83DE-6D51B8D0375B}" srcOrd="0" destOrd="0" presId="urn:microsoft.com/office/officeart/2005/8/layout/default"/>
    <dgm:cxn modelId="{6358F008-DE41-438D-BD69-8A324F16B1CC}" type="presOf" srcId="{3DE75989-7B21-4F8F-AA1B-B1A5FFEBF07A}" destId="{49E85E6C-52CD-4B02-B386-4BE884755A7C}" srcOrd="0" destOrd="0" presId="urn:microsoft.com/office/officeart/2005/8/layout/default"/>
    <dgm:cxn modelId="{1CD5441B-0D64-4459-832E-F666E897005F}" type="presOf" srcId="{061161EA-8376-485C-824B-5FD0E1959BAF}" destId="{A7F41EFE-1F16-472F-96F6-0C9A0962CE66}" srcOrd="0" destOrd="0" presId="urn:microsoft.com/office/officeart/2005/8/layout/default"/>
    <dgm:cxn modelId="{A806C31C-50D4-4913-BEAD-18598DDF6D15}" type="presOf" srcId="{4B5C4FE2-386E-45A9-9492-50AFFC2FD2D8}" destId="{1C5B3F35-ACE4-4293-B08C-D9300BAAA5E8}" srcOrd="0" destOrd="0" presId="urn:microsoft.com/office/officeart/2005/8/layout/default"/>
    <dgm:cxn modelId="{A534FD2E-A80F-4AD4-A21F-BF2EF0CFE67F}" srcId="{DD6BE114-870E-4DA8-AACD-88A77E20FCFD}" destId="{1F90952C-92FE-483D-BB90-DC17CD79AD89}" srcOrd="2" destOrd="0" parTransId="{7F1D2AAB-8279-4BC6-8B2F-3C57CE71B95A}" sibTransId="{0A28FD18-2CBA-4785-8172-F532BA7BF7C7}"/>
    <dgm:cxn modelId="{1847386A-FBD7-4ACB-A126-FC436BCA4E8F}" type="presOf" srcId="{90C30AA6-3583-470B-A4C0-C2F2766E7CAD}" destId="{EF76C0DE-0BFF-4C60-BE8D-D0BEF45C1201}" srcOrd="0" destOrd="0" presId="urn:microsoft.com/office/officeart/2005/8/layout/default"/>
    <dgm:cxn modelId="{D927366C-607D-4357-AFE2-FBA17F97F2BB}" srcId="{DD6BE114-870E-4DA8-AACD-88A77E20FCFD}" destId="{087F33B4-51FF-4D24-B959-AF4C0B0935EF}" srcOrd="4" destOrd="0" parTransId="{0D8559EB-B344-4007-9B37-431F2717E260}" sibTransId="{27487FEC-739C-45BB-A9A5-2A764F8927CB}"/>
    <dgm:cxn modelId="{2C65ED6F-7C8A-4D98-80D6-3878B564AFB8}" type="presOf" srcId="{087F33B4-51FF-4D24-B959-AF4C0B0935EF}" destId="{78E4798F-85B2-4FE0-94E3-A6649605367E}" srcOrd="0" destOrd="0" presId="urn:microsoft.com/office/officeart/2005/8/layout/default"/>
    <dgm:cxn modelId="{E8E93C72-270B-4538-998E-09B8133C9F1E}" type="presOf" srcId="{AB0B0142-303B-4BE4-B06C-495BD1FDAD07}" destId="{84F20890-2B85-4951-A3D4-29A52AB919DD}" srcOrd="0" destOrd="0" presId="urn:microsoft.com/office/officeart/2005/8/layout/default"/>
    <dgm:cxn modelId="{6F9A7757-A5A2-4510-82A1-611B7D886942}" srcId="{DD6BE114-870E-4DA8-AACD-88A77E20FCFD}" destId="{90C30AA6-3583-470B-A4C0-C2F2766E7CAD}" srcOrd="8" destOrd="0" parTransId="{88122A94-262E-4030-A81C-639829AA6D3B}" sibTransId="{55B72579-F703-40A5-91E1-34952CB48404}"/>
    <dgm:cxn modelId="{7A10665A-7943-460F-B7A2-516E1542BEC1}" srcId="{DD6BE114-870E-4DA8-AACD-88A77E20FCFD}" destId="{061161EA-8376-485C-824B-5FD0E1959BAF}" srcOrd="0" destOrd="0" parTransId="{AB2A8E22-B4F0-4B38-8C9C-1B8D2432FD2C}" sibTransId="{EC6344AF-4CA4-4CB5-BCEB-3793C58AD47C}"/>
    <dgm:cxn modelId="{E6C4B47D-A7F5-4596-AA82-83BD5FA52E2E}" srcId="{DD6BE114-870E-4DA8-AACD-88A77E20FCFD}" destId="{3B7AB82C-6B54-4623-83B9-7F7D5093BCA8}" srcOrd="7" destOrd="0" parTransId="{C2DE6581-0552-49DD-BF61-94C924B67E64}" sibTransId="{076CA71F-6E7F-4124-872C-272FC8C7F0A1}"/>
    <dgm:cxn modelId="{7100DA84-6630-417F-803A-709B935857C7}" srcId="{DD6BE114-870E-4DA8-AACD-88A77E20FCFD}" destId="{3DE75989-7B21-4F8F-AA1B-B1A5FFEBF07A}" srcOrd="5" destOrd="0" parTransId="{9F469199-A203-4CA7-939A-12147D65EE54}" sibTransId="{826553BC-4D0B-4CD4-A808-537A05D3BB08}"/>
    <dgm:cxn modelId="{D9F1E1A3-CF9F-4CAA-9FD4-8512BBEBDC34}" srcId="{DD6BE114-870E-4DA8-AACD-88A77E20FCFD}" destId="{4076C3CD-04FA-46F7-B1CC-2D3367C6470C}" srcOrd="6" destOrd="0" parTransId="{6D8A07C1-1262-4F72-BD81-5C2343289181}" sibTransId="{E9D90291-09EA-422F-91B0-9B9AC38B1D81}"/>
    <dgm:cxn modelId="{D9F834B4-6940-4C89-89F2-6D517BE40BFB}" type="presOf" srcId="{40C47245-85C2-4FAD-BD06-AD0A8BCEC210}" destId="{631849FB-C54E-43EF-8F39-43330F5B35B2}" srcOrd="0" destOrd="0" presId="urn:microsoft.com/office/officeart/2005/8/layout/default"/>
    <dgm:cxn modelId="{EFB825B6-907E-4DF0-ADA6-57F9F4911877}" srcId="{DD6BE114-870E-4DA8-AACD-88A77E20FCFD}" destId="{40C47245-85C2-4FAD-BD06-AD0A8BCEC210}" srcOrd="3" destOrd="0" parTransId="{CBA36A75-E79D-4867-AAD1-7F9436308159}" sibTransId="{52DB7C77-37E7-4A26-BEAA-EDD05C7D3F4A}"/>
    <dgm:cxn modelId="{36374CB7-5C6F-4D6E-9996-522243800342}" type="presOf" srcId="{4076C3CD-04FA-46F7-B1CC-2D3367C6470C}" destId="{899B9120-EB86-4FE2-9E9A-780F22E8BC08}" srcOrd="0" destOrd="0" presId="urn:microsoft.com/office/officeart/2005/8/layout/default"/>
    <dgm:cxn modelId="{8674B0EA-ECCC-44F8-930C-A4902ED29331}" srcId="{DD6BE114-870E-4DA8-AACD-88A77E20FCFD}" destId="{4B5C4FE2-386E-45A9-9492-50AFFC2FD2D8}" srcOrd="1" destOrd="0" parTransId="{4F7E5C4A-E037-4CD4-895C-503040699D10}" sibTransId="{179E9867-09EF-4CD2-8BDA-B5F27459C194}"/>
    <dgm:cxn modelId="{2795D4EB-E7A6-4323-AEAB-225B5F3C4CFE}" type="presOf" srcId="{1F90952C-92FE-483D-BB90-DC17CD79AD89}" destId="{1F2CF8F7-B68D-45E4-9DB4-375C10521AE7}" srcOrd="0" destOrd="0" presId="urn:microsoft.com/office/officeart/2005/8/layout/default"/>
    <dgm:cxn modelId="{009708FD-3D6D-4A5F-AA8A-3E30DA80E690}" srcId="{DD6BE114-870E-4DA8-AACD-88A77E20FCFD}" destId="{AB0B0142-303B-4BE4-B06C-495BD1FDAD07}" srcOrd="9" destOrd="0" parTransId="{93F558FD-1352-4B47-B378-77CC8DF65012}" sibTransId="{FF719F08-FB0B-4DF6-9028-80F06C9D105A}"/>
    <dgm:cxn modelId="{361D65FF-A16C-40F5-B1B4-CD85A1F45F74}" type="presOf" srcId="{DD6BE114-870E-4DA8-AACD-88A77E20FCFD}" destId="{AAEC6ACE-7188-4BED-B34B-B7A8C21DDE72}" srcOrd="0" destOrd="0" presId="urn:microsoft.com/office/officeart/2005/8/layout/default"/>
    <dgm:cxn modelId="{463C22E7-6A7C-4CA2-B62D-0BFBA881DDD4}" type="presParOf" srcId="{AAEC6ACE-7188-4BED-B34B-B7A8C21DDE72}" destId="{A7F41EFE-1F16-472F-96F6-0C9A0962CE66}" srcOrd="0" destOrd="0" presId="urn:microsoft.com/office/officeart/2005/8/layout/default"/>
    <dgm:cxn modelId="{BD1367D1-0CA5-42C0-8CA2-426EC2D3D017}" type="presParOf" srcId="{AAEC6ACE-7188-4BED-B34B-B7A8C21DDE72}" destId="{8F2F7E7F-291B-40C9-BFEC-B747CFEC5540}" srcOrd="1" destOrd="0" presId="urn:microsoft.com/office/officeart/2005/8/layout/default"/>
    <dgm:cxn modelId="{72B9375A-642F-4BE4-9415-2E82B1B0C6EA}" type="presParOf" srcId="{AAEC6ACE-7188-4BED-B34B-B7A8C21DDE72}" destId="{1C5B3F35-ACE4-4293-B08C-D9300BAAA5E8}" srcOrd="2" destOrd="0" presId="urn:microsoft.com/office/officeart/2005/8/layout/default"/>
    <dgm:cxn modelId="{2160AEEC-1199-4618-A732-8E0458433D57}" type="presParOf" srcId="{AAEC6ACE-7188-4BED-B34B-B7A8C21DDE72}" destId="{8DCE8037-3A8C-4412-BDD4-3821EECEE8DD}" srcOrd="3" destOrd="0" presId="urn:microsoft.com/office/officeart/2005/8/layout/default"/>
    <dgm:cxn modelId="{DB9D4C20-9F14-434B-BFF3-54EF11011D14}" type="presParOf" srcId="{AAEC6ACE-7188-4BED-B34B-B7A8C21DDE72}" destId="{1F2CF8F7-B68D-45E4-9DB4-375C10521AE7}" srcOrd="4" destOrd="0" presId="urn:microsoft.com/office/officeart/2005/8/layout/default"/>
    <dgm:cxn modelId="{661B76E1-2E3B-481E-BA40-A876ED0A5456}" type="presParOf" srcId="{AAEC6ACE-7188-4BED-B34B-B7A8C21DDE72}" destId="{800289E3-8056-4D52-9EF6-4DFDAA523BAE}" srcOrd="5" destOrd="0" presId="urn:microsoft.com/office/officeart/2005/8/layout/default"/>
    <dgm:cxn modelId="{754FFEA4-5CF1-45FC-9498-5078CD40C77E}" type="presParOf" srcId="{AAEC6ACE-7188-4BED-B34B-B7A8C21DDE72}" destId="{631849FB-C54E-43EF-8F39-43330F5B35B2}" srcOrd="6" destOrd="0" presId="urn:microsoft.com/office/officeart/2005/8/layout/default"/>
    <dgm:cxn modelId="{437300F9-0982-4369-81A3-A2F4F3C1B490}" type="presParOf" srcId="{AAEC6ACE-7188-4BED-B34B-B7A8C21DDE72}" destId="{528C1295-8253-4EDB-ACBE-72569C20E611}" srcOrd="7" destOrd="0" presId="urn:microsoft.com/office/officeart/2005/8/layout/default"/>
    <dgm:cxn modelId="{39D9BEC3-5E8A-4C54-B119-333D19FC2DC7}" type="presParOf" srcId="{AAEC6ACE-7188-4BED-B34B-B7A8C21DDE72}" destId="{78E4798F-85B2-4FE0-94E3-A6649605367E}" srcOrd="8" destOrd="0" presId="urn:microsoft.com/office/officeart/2005/8/layout/default"/>
    <dgm:cxn modelId="{BDFCE0BD-BAA1-4F01-B9D7-D27C0A3F0208}" type="presParOf" srcId="{AAEC6ACE-7188-4BED-B34B-B7A8C21DDE72}" destId="{1D8172A1-3C87-4F05-B517-D86811A632C2}" srcOrd="9" destOrd="0" presId="urn:microsoft.com/office/officeart/2005/8/layout/default"/>
    <dgm:cxn modelId="{CED67EE3-FF9D-4697-868F-852AEB886F41}" type="presParOf" srcId="{AAEC6ACE-7188-4BED-B34B-B7A8C21DDE72}" destId="{49E85E6C-52CD-4B02-B386-4BE884755A7C}" srcOrd="10" destOrd="0" presId="urn:microsoft.com/office/officeart/2005/8/layout/default"/>
    <dgm:cxn modelId="{AC357B8B-653C-402A-A16B-0F7A9D93817C}" type="presParOf" srcId="{AAEC6ACE-7188-4BED-B34B-B7A8C21DDE72}" destId="{C151B884-7369-4584-996C-10A2F7F9B9CA}" srcOrd="11" destOrd="0" presId="urn:microsoft.com/office/officeart/2005/8/layout/default"/>
    <dgm:cxn modelId="{80E2A8E8-457F-4DEE-8A01-86875866EB0A}" type="presParOf" srcId="{AAEC6ACE-7188-4BED-B34B-B7A8C21DDE72}" destId="{899B9120-EB86-4FE2-9E9A-780F22E8BC08}" srcOrd="12" destOrd="0" presId="urn:microsoft.com/office/officeart/2005/8/layout/default"/>
    <dgm:cxn modelId="{463752FD-C258-4927-A272-727B6EF6FDF1}" type="presParOf" srcId="{AAEC6ACE-7188-4BED-B34B-B7A8C21DDE72}" destId="{2B90579E-33E1-4641-A3D4-BD19CB2D43D3}" srcOrd="13" destOrd="0" presId="urn:microsoft.com/office/officeart/2005/8/layout/default"/>
    <dgm:cxn modelId="{E85E5D10-51DD-49DA-9E7A-483AF3EB45A9}" type="presParOf" srcId="{AAEC6ACE-7188-4BED-B34B-B7A8C21DDE72}" destId="{C9466F92-0B80-480C-83DE-6D51B8D0375B}" srcOrd="14" destOrd="0" presId="urn:microsoft.com/office/officeart/2005/8/layout/default"/>
    <dgm:cxn modelId="{0284450A-5724-4081-94A4-A0CB0B4C804E}" type="presParOf" srcId="{AAEC6ACE-7188-4BED-B34B-B7A8C21DDE72}" destId="{CE7A85E7-1CC0-40B4-866B-A4A680399F77}" srcOrd="15" destOrd="0" presId="urn:microsoft.com/office/officeart/2005/8/layout/default"/>
    <dgm:cxn modelId="{5A0751F0-AB55-491F-9A50-0295EE680301}" type="presParOf" srcId="{AAEC6ACE-7188-4BED-B34B-B7A8C21DDE72}" destId="{EF76C0DE-0BFF-4C60-BE8D-D0BEF45C1201}" srcOrd="16" destOrd="0" presId="urn:microsoft.com/office/officeart/2005/8/layout/default"/>
    <dgm:cxn modelId="{7AFC6AE3-F49E-45EA-B268-BDEC105C70B1}" type="presParOf" srcId="{AAEC6ACE-7188-4BED-B34B-B7A8C21DDE72}" destId="{538D7BB8-2E7C-4A91-9919-E0ADB1C88B24}" srcOrd="17" destOrd="0" presId="urn:microsoft.com/office/officeart/2005/8/layout/default"/>
    <dgm:cxn modelId="{4C11B7AC-62E6-4657-9CBA-29BFA56AB06C}" type="presParOf" srcId="{AAEC6ACE-7188-4BED-B34B-B7A8C21DDE72}" destId="{84F20890-2B85-4951-A3D4-29A52AB919D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638A18-AC11-44CD-A653-7B0A019A50AB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5C236BD-544A-4536-8DAB-258E846338FE}">
      <dgm:prSet/>
      <dgm:spPr/>
      <dgm:t>
        <a:bodyPr/>
        <a:lstStyle/>
        <a:p>
          <a:r>
            <a:rPr lang="fr-CA" dirty="0">
              <a:solidFill>
                <a:srgbClr val="FFFFFF"/>
              </a:solidFill>
            </a:rPr>
            <a:t>Accroître son développement moteur et physique</a:t>
          </a:r>
          <a:endParaRPr lang="en-US" dirty="0">
            <a:solidFill>
              <a:srgbClr val="FFFFFF"/>
            </a:solidFill>
          </a:endParaRPr>
        </a:p>
      </dgm:t>
    </dgm:pt>
    <dgm:pt modelId="{7AE1BBFA-2D6B-4701-A567-AB9A916B9709}" type="parTrans" cxnId="{6184E9AE-4208-479C-88A0-6DB222620FF7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B6FC0D67-DEDF-4D69-A311-0AB1A5691892}" type="sibTrans" cxnId="{6184E9AE-4208-479C-88A0-6DB222620FF7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60117A24-164D-462A-8AA5-5702ECD9AF15}">
      <dgm:prSet/>
      <dgm:spPr/>
      <dgm:t>
        <a:bodyPr/>
        <a:lstStyle/>
        <a:p>
          <a:r>
            <a:rPr lang="fr-CA" dirty="0">
              <a:solidFill>
                <a:srgbClr val="FFFFFF"/>
              </a:solidFill>
            </a:rPr>
            <a:t>Construire sa conscience de soi</a:t>
          </a:r>
          <a:endParaRPr lang="en-US" dirty="0">
            <a:solidFill>
              <a:srgbClr val="FFFFFF"/>
            </a:solidFill>
          </a:endParaRPr>
        </a:p>
      </dgm:t>
    </dgm:pt>
    <dgm:pt modelId="{1BFBCFF3-BCC6-46F0-8115-687CF50A21F4}" type="parTrans" cxnId="{557989FF-314F-46DD-AF46-73F3DCB28192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A7F3FCDD-6818-4B17-B1C5-5BE026608158}" type="sibTrans" cxnId="{557989FF-314F-46DD-AF46-73F3DCB28192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1BD63570-AAB1-48E5-90BF-1E6CD27999BC}">
      <dgm:prSet/>
      <dgm:spPr/>
      <dgm:t>
        <a:bodyPr/>
        <a:lstStyle/>
        <a:p>
          <a:r>
            <a:rPr lang="fr-CA">
              <a:solidFill>
                <a:srgbClr val="FFFFFF"/>
              </a:solidFill>
            </a:rPr>
            <a:t>Vivre des relations harmonieuses avec les autres</a:t>
          </a:r>
          <a:endParaRPr lang="en-US">
            <a:solidFill>
              <a:srgbClr val="FFFFFF"/>
            </a:solidFill>
          </a:endParaRPr>
        </a:p>
      </dgm:t>
    </dgm:pt>
    <dgm:pt modelId="{017BE39E-0173-48CA-8B3C-EBE0AE3E6A6C}" type="parTrans" cxnId="{2D223760-13DD-4FC5-AE46-30D46FC142CF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9EFFE997-9C1F-4EC8-8AB2-B6733F9EDB3D}" type="sibTrans" cxnId="{2D223760-13DD-4FC5-AE46-30D46FC142CF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9B6D5FE6-D76F-4250-87E6-73CE6DE00F14}">
      <dgm:prSet/>
      <dgm:spPr/>
      <dgm:t>
        <a:bodyPr/>
        <a:lstStyle/>
        <a:p>
          <a:r>
            <a:rPr lang="fr-CA">
              <a:solidFill>
                <a:srgbClr val="FFFFFF"/>
              </a:solidFill>
            </a:rPr>
            <a:t>Communiquer à l’oral et à l’écrit</a:t>
          </a:r>
          <a:endParaRPr lang="en-US">
            <a:solidFill>
              <a:srgbClr val="FFFFFF"/>
            </a:solidFill>
          </a:endParaRPr>
        </a:p>
      </dgm:t>
    </dgm:pt>
    <dgm:pt modelId="{22D250B0-FD5E-4EFD-8629-69B2AF785A16}" type="parTrans" cxnId="{5CDE717F-512D-4A02-A893-B4F07E5A4873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53AEB35B-9754-4D19-8A5E-782D806DA16D}" type="sibTrans" cxnId="{5CDE717F-512D-4A02-A893-B4F07E5A4873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791A954D-4136-4DA6-A6FD-5B53CE448F3E}">
      <dgm:prSet/>
      <dgm:spPr/>
      <dgm:t>
        <a:bodyPr/>
        <a:lstStyle/>
        <a:p>
          <a:r>
            <a:rPr lang="fr-CA">
              <a:solidFill>
                <a:srgbClr val="FFFFFF"/>
              </a:solidFill>
            </a:rPr>
            <a:t>Découvrir le monde qui l’entoure</a:t>
          </a:r>
          <a:endParaRPr lang="en-US">
            <a:solidFill>
              <a:srgbClr val="FFFFFF"/>
            </a:solidFill>
          </a:endParaRPr>
        </a:p>
      </dgm:t>
    </dgm:pt>
    <dgm:pt modelId="{F2637C3B-916D-49D3-AE7B-D6F5A7D8FBA8}" type="parTrans" cxnId="{152CDB72-07D6-46F3-B26F-819B6B8ED8C3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5EF71D3B-5A38-4C0F-8DB6-0BA9E464EE1A}" type="sibTrans" cxnId="{152CDB72-07D6-46F3-B26F-819B6B8ED8C3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2F5E8604-6308-428E-8C86-FB60C74BFB39}" type="pres">
      <dgm:prSet presAssocID="{9A638A18-AC11-44CD-A653-7B0A019A50AB}" presName="diagram" presStyleCnt="0">
        <dgm:presLayoutVars>
          <dgm:dir/>
          <dgm:resizeHandles val="exact"/>
        </dgm:presLayoutVars>
      </dgm:prSet>
      <dgm:spPr/>
    </dgm:pt>
    <dgm:pt modelId="{E8293247-1103-4F21-BA21-999CD30193A0}" type="pres">
      <dgm:prSet presAssocID="{85C236BD-544A-4536-8DAB-258E846338FE}" presName="node" presStyleLbl="node1" presStyleIdx="0" presStyleCnt="5">
        <dgm:presLayoutVars>
          <dgm:bulletEnabled val="1"/>
        </dgm:presLayoutVars>
      </dgm:prSet>
      <dgm:spPr/>
    </dgm:pt>
    <dgm:pt modelId="{84993A68-9D2C-466E-8F2F-984B663DF809}" type="pres">
      <dgm:prSet presAssocID="{B6FC0D67-DEDF-4D69-A311-0AB1A5691892}" presName="sibTrans" presStyleCnt="0"/>
      <dgm:spPr/>
    </dgm:pt>
    <dgm:pt modelId="{7E2FD4EC-AEED-4DAB-A03F-8D17680ACC48}" type="pres">
      <dgm:prSet presAssocID="{60117A24-164D-462A-8AA5-5702ECD9AF15}" presName="node" presStyleLbl="node1" presStyleIdx="1" presStyleCnt="5">
        <dgm:presLayoutVars>
          <dgm:bulletEnabled val="1"/>
        </dgm:presLayoutVars>
      </dgm:prSet>
      <dgm:spPr/>
    </dgm:pt>
    <dgm:pt modelId="{119E4ED0-F034-4A5E-9693-CFFE8C77AE38}" type="pres">
      <dgm:prSet presAssocID="{A7F3FCDD-6818-4B17-B1C5-5BE026608158}" presName="sibTrans" presStyleCnt="0"/>
      <dgm:spPr/>
    </dgm:pt>
    <dgm:pt modelId="{330A88A6-0C7C-41DC-9DF9-E5F5FA8E40B5}" type="pres">
      <dgm:prSet presAssocID="{1BD63570-AAB1-48E5-90BF-1E6CD27999BC}" presName="node" presStyleLbl="node1" presStyleIdx="2" presStyleCnt="5">
        <dgm:presLayoutVars>
          <dgm:bulletEnabled val="1"/>
        </dgm:presLayoutVars>
      </dgm:prSet>
      <dgm:spPr/>
    </dgm:pt>
    <dgm:pt modelId="{D5AFC214-F5BF-43B5-9B0A-3E5B1C12151E}" type="pres">
      <dgm:prSet presAssocID="{9EFFE997-9C1F-4EC8-8AB2-B6733F9EDB3D}" presName="sibTrans" presStyleCnt="0"/>
      <dgm:spPr/>
    </dgm:pt>
    <dgm:pt modelId="{3975C579-236B-4E03-8F6B-17B82E36E13B}" type="pres">
      <dgm:prSet presAssocID="{9B6D5FE6-D76F-4250-87E6-73CE6DE00F14}" presName="node" presStyleLbl="node1" presStyleIdx="3" presStyleCnt="5">
        <dgm:presLayoutVars>
          <dgm:bulletEnabled val="1"/>
        </dgm:presLayoutVars>
      </dgm:prSet>
      <dgm:spPr/>
    </dgm:pt>
    <dgm:pt modelId="{7D5C416E-1520-420A-8A2F-52F3BE4CE67C}" type="pres">
      <dgm:prSet presAssocID="{53AEB35B-9754-4D19-8A5E-782D806DA16D}" presName="sibTrans" presStyleCnt="0"/>
      <dgm:spPr/>
    </dgm:pt>
    <dgm:pt modelId="{02896A51-C6DE-48D8-8608-A0EC41DE3400}" type="pres">
      <dgm:prSet presAssocID="{791A954D-4136-4DA6-A6FD-5B53CE448F3E}" presName="node" presStyleLbl="node1" presStyleIdx="4" presStyleCnt="5">
        <dgm:presLayoutVars>
          <dgm:bulletEnabled val="1"/>
        </dgm:presLayoutVars>
      </dgm:prSet>
      <dgm:spPr/>
    </dgm:pt>
  </dgm:ptLst>
  <dgm:cxnLst>
    <dgm:cxn modelId="{2014F109-B2D7-488A-A277-4CAD732F3F57}" type="presOf" srcId="{9A638A18-AC11-44CD-A653-7B0A019A50AB}" destId="{2F5E8604-6308-428E-8C86-FB60C74BFB39}" srcOrd="0" destOrd="0" presId="urn:microsoft.com/office/officeart/2005/8/layout/default"/>
    <dgm:cxn modelId="{D4242B3C-4D7D-460A-AABC-E1EB217DFFEA}" type="presOf" srcId="{791A954D-4136-4DA6-A6FD-5B53CE448F3E}" destId="{02896A51-C6DE-48D8-8608-A0EC41DE3400}" srcOrd="0" destOrd="0" presId="urn:microsoft.com/office/officeart/2005/8/layout/default"/>
    <dgm:cxn modelId="{2D223760-13DD-4FC5-AE46-30D46FC142CF}" srcId="{9A638A18-AC11-44CD-A653-7B0A019A50AB}" destId="{1BD63570-AAB1-48E5-90BF-1E6CD27999BC}" srcOrd="2" destOrd="0" parTransId="{017BE39E-0173-48CA-8B3C-EBE0AE3E6A6C}" sibTransId="{9EFFE997-9C1F-4EC8-8AB2-B6733F9EDB3D}"/>
    <dgm:cxn modelId="{152CDB72-07D6-46F3-B26F-819B6B8ED8C3}" srcId="{9A638A18-AC11-44CD-A653-7B0A019A50AB}" destId="{791A954D-4136-4DA6-A6FD-5B53CE448F3E}" srcOrd="4" destOrd="0" parTransId="{F2637C3B-916D-49D3-AE7B-D6F5A7D8FBA8}" sibTransId="{5EF71D3B-5A38-4C0F-8DB6-0BA9E464EE1A}"/>
    <dgm:cxn modelId="{ACDDE073-F141-4611-8395-589D2BB524AB}" type="presOf" srcId="{60117A24-164D-462A-8AA5-5702ECD9AF15}" destId="{7E2FD4EC-AEED-4DAB-A03F-8D17680ACC48}" srcOrd="0" destOrd="0" presId="urn:microsoft.com/office/officeart/2005/8/layout/default"/>
    <dgm:cxn modelId="{5CDE717F-512D-4A02-A893-B4F07E5A4873}" srcId="{9A638A18-AC11-44CD-A653-7B0A019A50AB}" destId="{9B6D5FE6-D76F-4250-87E6-73CE6DE00F14}" srcOrd="3" destOrd="0" parTransId="{22D250B0-FD5E-4EFD-8629-69B2AF785A16}" sibTransId="{53AEB35B-9754-4D19-8A5E-782D806DA16D}"/>
    <dgm:cxn modelId="{FE126A8E-FE07-4BBB-9A50-6502C1DD4B15}" type="presOf" srcId="{1BD63570-AAB1-48E5-90BF-1E6CD27999BC}" destId="{330A88A6-0C7C-41DC-9DF9-E5F5FA8E40B5}" srcOrd="0" destOrd="0" presId="urn:microsoft.com/office/officeart/2005/8/layout/default"/>
    <dgm:cxn modelId="{8935939B-B319-4228-898C-E8E97F203146}" type="presOf" srcId="{85C236BD-544A-4536-8DAB-258E846338FE}" destId="{E8293247-1103-4F21-BA21-999CD30193A0}" srcOrd="0" destOrd="0" presId="urn:microsoft.com/office/officeart/2005/8/layout/default"/>
    <dgm:cxn modelId="{6184E9AE-4208-479C-88A0-6DB222620FF7}" srcId="{9A638A18-AC11-44CD-A653-7B0A019A50AB}" destId="{85C236BD-544A-4536-8DAB-258E846338FE}" srcOrd="0" destOrd="0" parTransId="{7AE1BBFA-2D6B-4701-A567-AB9A916B9709}" sibTransId="{B6FC0D67-DEDF-4D69-A311-0AB1A5691892}"/>
    <dgm:cxn modelId="{2D01A7BB-0C26-4C0C-A1B1-C0196985B235}" type="presOf" srcId="{9B6D5FE6-D76F-4250-87E6-73CE6DE00F14}" destId="{3975C579-236B-4E03-8F6B-17B82E36E13B}" srcOrd="0" destOrd="0" presId="urn:microsoft.com/office/officeart/2005/8/layout/default"/>
    <dgm:cxn modelId="{557989FF-314F-46DD-AF46-73F3DCB28192}" srcId="{9A638A18-AC11-44CD-A653-7B0A019A50AB}" destId="{60117A24-164D-462A-8AA5-5702ECD9AF15}" srcOrd="1" destOrd="0" parTransId="{1BFBCFF3-BCC6-46F0-8115-687CF50A21F4}" sibTransId="{A7F3FCDD-6818-4B17-B1C5-5BE026608158}"/>
    <dgm:cxn modelId="{BC32F948-DFDA-401A-AF11-66F22A80EF23}" type="presParOf" srcId="{2F5E8604-6308-428E-8C86-FB60C74BFB39}" destId="{E8293247-1103-4F21-BA21-999CD30193A0}" srcOrd="0" destOrd="0" presId="urn:microsoft.com/office/officeart/2005/8/layout/default"/>
    <dgm:cxn modelId="{13B010CD-780A-4011-A6F7-9DFDB363DE23}" type="presParOf" srcId="{2F5E8604-6308-428E-8C86-FB60C74BFB39}" destId="{84993A68-9D2C-466E-8F2F-984B663DF809}" srcOrd="1" destOrd="0" presId="urn:microsoft.com/office/officeart/2005/8/layout/default"/>
    <dgm:cxn modelId="{CA9EA2A3-4BCD-4CA8-A6B6-DE67AD2511FF}" type="presParOf" srcId="{2F5E8604-6308-428E-8C86-FB60C74BFB39}" destId="{7E2FD4EC-AEED-4DAB-A03F-8D17680ACC48}" srcOrd="2" destOrd="0" presId="urn:microsoft.com/office/officeart/2005/8/layout/default"/>
    <dgm:cxn modelId="{85ABB0B8-C6A6-48E1-BE57-208406BD66F3}" type="presParOf" srcId="{2F5E8604-6308-428E-8C86-FB60C74BFB39}" destId="{119E4ED0-F034-4A5E-9693-CFFE8C77AE38}" srcOrd="3" destOrd="0" presId="urn:microsoft.com/office/officeart/2005/8/layout/default"/>
    <dgm:cxn modelId="{94BD6BCC-584E-4E2B-B2CA-6373697FC9D9}" type="presParOf" srcId="{2F5E8604-6308-428E-8C86-FB60C74BFB39}" destId="{330A88A6-0C7C-41DC-9DF9-E5F5FA8E40B5}" srcOrd="4" destOrd="0" presId="urn:microsoft.com/office/officeart/2005/8/layout/default"/>
    <dgm:cxn modelId="{0118530C-CE5D-4AD3-866C-0C18B24E4FD1}" type="presParOf" srcId="{2F5E8604-6308-428E-8C86-FB60C74BFB39}" destId="{D5AFC214-F5BF-43B5-9B0A-3E5B1C12151E}" srcOrd="5" destOrd="0" presId="urn:microsoft.com/office/officeart/2005/8/layout/default"/>
    <dgm:cxn modelId="{C09477D5-6AE2-4758-A0C5-32EA4D40A242}" type="presParOf" srcId="{2F5E8604-6308-428E-8C86-FB60C74BFB39}" destId="{3975C579-236B-4E03-8F6B-17B82E36E13B}" srcOrd="6" destOrd="0" presId="urn:microsoft.com/office/officeart/2005/8/layout/default"/>
    <dgm:cxn modelId="{C77981B0-D713-40A1-8FF1-E46E2F3F434B}" type="presParOf" srcId="{2F5E8604-6308-428E-8C86-FB60C74BFB39}" destId="{7D5C416E-1520-420A-8A2F-52F3BE4CE67C}" srcOrd="7" destOrd="0" presId="urn:microsoft.com/office/officeart/2005/8/layout/default"/>
    <dgm:cxn modelId="{A8D68266-8560-49A0-9E4A-ABA00D43CCF8}" type="presParOf" srcId="{2F5E8604-6308-428E-8C86-FB60C74BFB39}" destId="{02896A51-C6DE-48D8-8608-A0EC41DE340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7D0AF-63C6-4449-B77E-9F5BC41A861C}">
      <dsp:nvSpPr>
        <dsp:cNvPr id="0" name=""/>
        <dsp:cNvSpPr/>
      </dsp:nvSpPr>
      <dsp:spPr>
        <a:xfrm>
          <a:off x="0" y="22161"/>
          <a:ext cx="10972800" cy="1380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900" kern="1200" dirty="0">
              <a:solidFill>
                <a:schemeClr val="bg2"/>
              </a:solidFill>
            </a:rPr>
            <a:t>DIRECTION</a:t>
          </a:r>
          <a:endParaRPr lang="en-US" sz="5900" kern="1200" dirty="0">
            <a:solidFill>
              <a:schemeClr val="bg2"/>
            </a:solidFill>
          </a:endParaRPr>
        </a:p>
      </dsp:txBody>
      <dsp:txXfrm>
        <a:off x="67395" y="89556"/>
        <a:ext cx="10838010" cy="1245809"/>
      </dsp:txXfrm>
    </dsp:sp>
    <dsp:sp modelId="{48CE935B-4683-41A4-A857-B66CA3867D87}">
      <dsp:nvSpPr>
        <dsp:cNvPr id="0" name=""/>
        <dsp:cNvSpPr/>
      </dsp:nvSpPr>
      <dsp:spPr>
        <a:xfrm>
          <a:off x="0" y="1572681"/>
          <a:ext cx="10972800" cy="1380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900" kern="1200" dirty="0">
              <a:solidFill>
                <a:schemeClr val="bg2"/>
              </a:solidFill>
            </a:rPr>
            <a:t>SERVICE DE GARDE</a:t>
          </a:r>
          <a:endParaRPr lang="en-US" sz="5900" kern="1200" dirty="0">
            <a:solidFill>
              <a:schemeClr val="bg2"/>
            </a:solidFill>
          </a:endParaRPr>
        </a:p>
      </dsp:txBody>
      <dsp:txXfrm>
        <a:off x="67395" y="1640076"/>
        <a:ext cx="10838010" cy="1245809"/>
      </dsp:txXfrm>
    </dsp:sp>
    <dsp:sp modelId="{AC2406E9-2474-4268-A7D2-768186DC3ECA}">
      <dsp:nvSpPr>
        <dsp:cNvPr id="0" name=""/>
        <dsp:cNvSpPr/>
      </dsp:nvSpPr>
      <dsp:spPr>
        <a:xfrm>
          <a:off x="0" y="3123201"/>
          <a:ext cx="10972800" cy="1380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900" kern="1200" dirty="0">
              <a:solidFill>
                <a:schemeClr val="bg2"/>
              </a:solidFill>
            </a:rPr>
            <a:t>ÉQUIPE-ÉCOLE</a:t>
          </a:r>
          <a:endParaRPr lang="en-US" sz="5900" kern="1200" dirty="0">
            <a:solidFill>
              <a:schemeClr val="bg2"/>
            </a:solidFill>
          </a:endParaRPr>
        </a:p>
      </dsp:txBody>
      <dsp:txXfrm>
        <a:off x="67395" y="3190596"/>
        <a:ext cx="10838010" cy="1245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F72417-5026-4018-9F57-716118550EA9}">
      <dsp:nvSpPr>
        <dsp:cNvPr id="0" name=""/>
        <dsp:cNvSpPr/>
      </dsp:nvSpPr>
      <dsp:spPr>
        <a:xfrm>
          <a:off x="0" y="29580"/>
          <a:ext cx="7590183" cy="145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200" kern="1200" dirty="0">
              <a:solidFill>
                <a:srgbClr val="000000"/>
              </a:solidFill>
            </a:rPr>
            <a:t>AM: 8h00 à 11h25</a:t>
          </a:r>
          <a:endParaRPr lang="en-US" sz="6200" kern="1200" dirty="0">
            <a:solidFill>
              <a:srgbClr val="000000"/>
            </a:solidFill>
          </a:endParaRPr>
        </a:p>
      </dsp:txBody>
      <dsp:txXfrm>
        <a:off x="70822" y="100402"/>
        <a:ext cx="7448539" cy="1309155"/>
      </dsp:txXfrm>
    </dsp:sp>
    <dsp:sp modelId="{8CF01DDD-A694-41D6-A2DE-069481A49036}">
      <dsp:nvSpPr>
        <dsp:cNvPr id="0" name=""/>
        <dsp:cNvSpPr/>
      </dsp:nvSpPr>
      <dsp:spPr>
        <a:xfrm>
          <a:off x="0" y="1658940"/>
          <a:ext cx="7590183" cy="145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200" kern="1200" dirty="0">
              <a:solidFill>
                <a:srgbClr val="000000"/>
              </a:solidFill>
            </a:rPr>
            <a:t>PM: 12h45 à 14h12</a:t>
          </a:r>
          <a:endParaRPr lang="en-US" sz="6200" kern="1200" dirty="0">
            <a:solidFill>
              <a:srgbClr val="000000"/>
            </a:solidFill>
          </a:endParaRPr>
        </a:p>
      </dsp:txBody>
      <dsp:txXfrm>
        <a:off x="70822" y="1729762"/>
        <a:ext cx="7448539" cy="1309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41EFE-1F16-472F-96F6-0C9A0962CE66}">
      <dsp:nvSpPr>
        <dsp:cNvPr id="0" name=""/>
        <dsp:cNvSpPr/>
      </dsp:nvSpPr>
      <dsp:spPr>
        <a:xfrm>
          <a:off x="625256" y="1984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Service de garde</a:t>
          </a:r>
          <a:endParaRPr lang="en-US" sz="2000" kern="1200">
            <a:solidFill>
              <a:srgbClr val="000000"/>
            </a:solidFill>
          </a:endParaRPr>
        </a:p>
      </dsp:txBody>
      <dsp:txXfrm>
        <a:off x="625256" y="1984"/>
        <a:ext cx="2260996" cy="1356598"/>
      </dsp:txXfrm>
    </dsp:sp>
    <dsp:sp modelId="{1C5B3F35-ACE4-4293-B08C-D9300BAAA5E8}">
      <dsp:nvSpPr>
        <dsp:cNvPr id="0" name=""/>
        <dsp:cNvSpPr/>
      </dsp:nvSpPr>
      <dsp:spPr>
        <a:xfrm>
          <a:off x="3112353" y="1984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TES</a:t>
          </a:r>
          <a:endParaRPr lang="en-US" sz="2000" kern="1200">
            <a:solidFill>
              <a:srgbClr val="000000"/>
            </a:solidFill>
          </a:endParaRPr>
        </a:p>
      </dsp:txBody>
      <dsp:txXfrm>
        <a:off x="3112353" y="1984"/>
        <a:ext cx="2260996" cy="1356598"/>
      </dsp:txXfrm>
    </dsp:sp>
    <dsp:sp modelId="{1F2CF8F7-B68D-45E4-9DB4-375C10521AE7}">
      <dsp:nvSpPr>
        <dsp:cNvPr id="0" name=""/>
        <dsp:cNvSpPr/>
      </dsp:nvSpPr>
      <dsp:spPr>
        <a:xfrm>
          <a:off x="5599449" y="1984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Psychologue</a:t>
          </a:r>
          <a:endParaRPr lang="en-US" sz="2000" kern="1200">
            <a:solidFill>
              <a:srgbClr val="000000"/>
            </a:solidFill>
          </a:endParaRPr>
        </a:p>
      </dsp:txBody>
      <dsp:txXfrm>
        <a:off x="5599449" y="1984"/>
        <a:ext cx="2260996" cy="1356598"/>
      </dsp:txXfrm>
    </dsp:sp>
    <dsp:sp modelId="{631849FB-C54E-43EF-8F39-43330F5B35B2}">
      <dsp:nvSpPr>
        <dsp:cNvPr id="0" name=""/>
        <dsp:cNvSpPr/>
      </dsp:nvSpPr>
      <dsp:spPr>
        <a:xfrm>
          <a:off x="8086546" y="1984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Psychoéducatrice</a:t>
          </a:r>
          <a:endParaRPr lang="en-US" sz="2000" kern="1200">
            <a:solidFill>
              <a:srgbClr val="000000"/>
            </a:solidFill>
          </a:endParaRPr>
        </a:p>
      </dsp:txBody>
      <dsp:txXfrm>
        <a:off x="8086546" y="1984"/>
        <a:ext cx="2260996" cy="1356598"/>
      </dsp:txXfrm>
    </dsp:sp>
    <dsp:sp modelId="{78E4798F-85B2-4FE0-94E3-A6649605367E}">
      <dsp:nvSpPr>
        <dsp:cNvPr id="0" name=""/>
        <dsp:cNvSpPr/>
      </dsp:nvSpPr>
      <dsp:spPr>
        <a:xfrm>
          <a:off x="625256" y="1584682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Orthophoniste</a:t>
          </a:r>
          <a:endParaRPr lang="en-US" sz="2000" kern="1200">
            <a:solidFill>
              <a:srgbClr val="000000"/>
            </a:solidFill>
          </a:endParaRPr>
        </a:p>
      </dsp:txBody>
      <dsp:txXfrm>
        <a:off x="625256" y="1584682"/>
        <a:ext cx="2260996" cy="1356598"/>
      </dsp:txXfrm>
    </dsp:sp>
    <dsp:sp modelId="{49E85E6C-52CD-4B02-B386-4BE884755A7C}">
      <dsp:nvSpPr>
        <dsp:cNvPr id="0" name=""/>
        <dsp:cNvSpPr/>
      </dsp:nvSpPr>
      <dsp:spPr>
        <a:xfrm>
          <a:off x="3112353" y="1584682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Orthopédagogue</a:t>
          </a:r>
          <a:endParaRPr lang="en-US" sz="2000" kern="1200">
            <a:solidFill>
              <a:srgbClr val="000000"/>
            </a:solidFill>
          </a:endParaRPr>
        </a:p>
      </dsp:txBody>
      <dsp:txXfrm>
        <a:off x="3112353" y="1584682"/>
        <a:ext cx="2260996" cy="1356598"/>
      </dsp:txXfrm>
    </dsp:sp>
    <dsp:sp modelId="{899B9120-EB86-4FE2-9E9A-780F22E8BC08}">
      <dsp:nvSpPr>
        <dsp:cNvPr id="0" name=""/>
        <dsp:cNvSpPr/>
      </dsp:nvSpPr>
      <dsp:spPr>
        <a:xfrm>
          <a:off x="5599449" y="1584682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Travailleuse sociale</a:t>
          </a:r>
          <a:endParaRPr lang="en-US" sz="2000" kern="1200">
            <a:solidFill>
              <a:srgbClr val="000000"/>
            </a:solidFill>
          </a:endParaRPr>
        </a:p>
      </dsp:txBody>
      <dsp:txXfrm>
        <a:off x="5599449" y="1584682"/>
        <a:ext cx="2260996" cy="1356598"/>
      </dsp:txXfrm>
    </dsp:sp>
    <dsp:sp modelId="{C9466F92-0B80-480C-83DE-6D51B8D0375B}">
      <dsp:nvSpPr>
        <dsp:cNvPr id="0" name=""/>
        <dsp:cNvSpPr/>
      </dsp:nvSpPr>
      <dsp:spPr>
        <a:xfrm>
          <a:off x="8086546" y="1584682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Hygiéniste dentaire</a:t>
          </a:r>
          <a:endParaRPr lang="en-US" sz="2000" kern="1200">
            <a:solidFill>
              <a:srgbClr val="000000"/>
            </a:solidFill>
          </a:endParaRPr>
        </a:p>
      </dsp:txBody>
      <dsp:txXfrm>
        <a:off x="8086546" y="1584682"/>
        <a:ext cx="2260996" cy="1356598"/>
      </dsp:txXfrm>
    </dsp:sp>
    <dsp:sp modelId="{EF76C0DE-0BFF-4C60-BE8D-D0BEF45C1201}">
      <dsp:nvSpPr>
        <dsp:cNvPr id="0" name=""/>
        <dsp:cNvSpPr/>
      </dsp:nvSpPr>
      <dsp:spPr>
        <a:xfrm>
          <a:off x="3112353" y="3167380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Ergothérapeute</a:t>
          </a:r>
          <a:endParaRPr lang="en-US" sz="2000" kern="1200">
            <a:solidFill>
              <a:srgbClr val="000000"/>
            </a:solidFill>
          </a:endParaRPr>
        </a:p>
      </dsp:txBody>
      <dsp:txXfrm>
        <a:off x="3112353" y="3167380"/>
        <a:ext cx="2260996" cy="1356598"/>
      </dsp:txXfrm>
    </dsp:sp>
    <dsp:sp modelId="{84F20890-2B85-4951-A3D4-29A52AB919DD}">
      <dsp:nvSpPr>
        <dsp:cNvPr id="0" name=""/>
        <dsp:cNvSpPr/>
      </dsp:nvSpPr>
      <dsp:spPr>
        <a:xfrm>
          <a:off x="5599449" y="3167380"/>
          <a:ext cx="2260996" cy="1356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>
              <a:solidFill>
                <a:srgbClr val="000000"/>
              </a:solidFill>
            </a:rPr>
            <a:t>Infirmière</a:t>
          </a:r>
          <a:endParaRPr lang="en-US" sz="2000" kern="1200">
            <a:solidFill>
              <a:srgbClr val="000000"/>
            </a:solidFill>
          </a:endParaRPr>
        </a:p>
      </dsp:txBody>
      <dsp:txXfrm>
        <a:off x="5599449" y="3167380"/>
        <a:ext cx="2260996" cy="13565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93247-1103-4F21-BA21-999CD30193A0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>
              <a:solidFill>
                <a:srgbClr val="FFFFFF"/>
              </a:solidFill>
            </a:rPr>
            <a:t>Accroître son développement moteur et physique</a:t>
          </a:r>
          <a:endParaRPr lang="en-US" sz="3400" kern="1200" dirty="0">
            <a:solidFill>
              <a:srgbClr val="FFFFFF"/>
            </a:solidFill>
          </a:endParaRPr>
        </a:p>
      </dsp:txBody>
      <dsp:txXfrm>
        <a:off x="0" y="34131"/>
        <a:ext cx="3428999" cy="2057400"/>
      </dsp:txXfrm>
    </dsp:sp>
    <dsp:sp modelId="{7E2FD4EC-AEED-4DAB-A03F-8D17680ACC48}">
      <dsp:nvSpPr>
        <dsp:cNvPr id="0" name=""/>
        <dsp:cNvSpPr/>
      </dsp:nvSpPr>
      <dsp:spPr>
        <a:xfrm>
          <a:off x="3771900" y="34131"/>
          <a:ext cx="3428999" cy="20574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>
              <a:solidFill>
                <a:srgbClr val="FFFFFF"/>
              </a:solidFill>
            </a:rPr>
            <a:t>Construire sa conscience de soi</a:t>
          </a:r>
          <a:endParaRPr lang="en-US" sz="3400" kern="1200" dirty="0">
            <a:solidFill>
              <a:srgbClr val="FFFFFF"/>
            </a:solidFill>
          </a:endParaRPr>
        </a:p>
      </dsp:txBody>
      <dsp:txXfrm>
        <a:off x="3771900" y="34131"/>
        <a:ext cx="3428999" cy="2057400"/>
      </dsp:txXfrm>
    </dsp:sp>
    <dsp:sp modelId="{330A88A6-0C7C-41DC-9DF9-E5F5FA8E40B5}">
      <dsp:nvSpPr>
        <dsp:cNvPr id="0" name=""/>
        <dsp:cNvSpPr/>
      </dsp:nvSpPr>
      <dsp:spPr>
        <a:xfrm>
          <a:off x="7543800" y="34131"/>
          <a:ext cx="3428999" cy="20574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>
              <a:solidFill>
                <a:srgbClr val="FFFFFF"/>
              </a:solidFill>
            </a:rPr>
            <a:t>Vivre des relations harmonieuses avec les autres</a:t>
          </a:r>
          <a:endParaRPr lang="en-US" sz="3400" kern="1200">
            <a:solidFill>
              <a:srgbClr val="FFFFFF"/>
            </a:solidFill>
          </a:endParaRPr>
        </a:p>
      </dsp:txBody>
      <dsp:txXfrm>
        <a:off x="7543800" y="34131"/>
        <a:ext cx="3428999" cy="2057400"/>
      </dsp:txXfrm>
    </dsp:sp>
    <dsp:sp modelId="{3975C579-236B-4E03-8F6B-17B82E36E13B}">
      <dsp:nvSpPr>
        <dsp:cNvPr id="0" name=""/>
        <dsp:cNvSpPr/>
      </dsp:nvSpPr>
      <dsp:spPr>
        <a:xfrm>
          <a:off x="1885950" y="2434431"/>
          <a:ext cx="3428999" cy="20574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>
              <a:solidFill>
                <a:srgbClr val="FFFFFF"/>
              </a:solidFill>
            </a:rPr>
            <a:t>Communiquer à l’oral et à l’écrit</a:t>
          </a:r>
          <a:endParaRPr lang="en-US" sz="3400" kern="1200">
            <a:solidFill>
              <a:srgbClr val="FFFFFF"/>
            </a:solidFill>
          </a:endParaRPr>
        </a:p>
      </dsp:txBody>
      <dsp:txXfrm>
        <a:off x="1885950" y="2434431"/>
        <a:ext cx="3428999" cy="2057400"/>
      </dsp:txXfrm>
    </dsp:sp>
    <dsp:sp modelId="{02896A51-C6DE-48D8-8608-A0EC41DE3400}">
      <dsp:nvSpPr>
        <dsp:cNvPr id="0" name=""/>
        <dsp:cNvSpPr/>
      </dsp:nvSpPr>
      <dsp:spPr>
        <a:xfrm>
          <a:off x="5657850" y="2434431"/>
          <a:ext cx="3428999" cy="20574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>
              <a:solidFill>
                <a:srgbClr val="FFFFFF"/>
              </a:solidFill>
            </a:rPr>
            <a:t>Découvrir le monde qui l’entoure</a:t>
          </a:r>
          <a:endParaRPr lang="en-US" sz="3400" kern="1200">
            <a:solidFill>
              <a:srgbClr val="FFFFFF"/>
            </a:solidFill>
          </a:endParaRPr>
        </a:p>
      </dsp:txBody>
      <dsp:txXfrm>
        <a:off x="5657850" y="2434431"/>
        <a:ext cx="3428999" cy="2057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208AC5-A2E6-4DC4-80CC-FDD8C8A8CB6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latin typeface="Arial" panose="020B0604020202020204" pitchFamily="34" charset="0"/>
              </a:rPr>
              <a:t>Période</a:t>
            </a:r>
            <a:r>
              <a:rPr lang="en-US" altLang="en-US" dirty="0">
                <a:latin typeface="Arial" panose="020B0604020202020204" pitchFamily="34" charset="0"/>
              </a:rPr>
              <a:t> de transition entre la </a:t>
            </a:r>
            <a:r>
              <a:rPr lang="en-US" altLang="en-US" dirty="0" err="1">
                <a:latin typeface="Arial" panose="020B0604020202020204" pitchFamily="34" charset="0"/>
              </a:rPr>
              <a:t>garderie</a:t>
            </a:r>
            <a:r>
              <a:rPr lang="en-US" altLang="en-US" dirty="0">
                <a:latin typeface="Arial" panose="020B0604020202020204" pitchFamily="34" charset="0"/>
              </a:rPr>
              <a:t> et </a:t>
            </a:r>
            <a:r>
              <a:rPr lang="en-US" altLang="en-US" dirty="0" err="1">
                <a:latin typeface="Arial" panose="020B0604020202020204" pitchFamily="34" charset="0"/>
              </a:rPr>
              <a:t>l’école</a:t>
            </a:r>
            <a:r>
              <a:rPr lang="en-US" altLang="en-US" dirty="0">
                <a:latin typeface="Arial" panose="020B0604020202020204" pitchFamily="34" charset="0"/>
              </a:rPr>
              <a:t>. On </a:t>
            </a:r>
            <a:r>
              <a:rPr lang="en-US" altLang="en-US" dirty="0" err="1">
                <a:latin typeface="Arial" panose="020B0604020202020204" pitchFamily="34" charset="0"/>
              </a:rPr>
              <a:t>veut</a:t>
            </a:r>
            <a:r>
              <a:rPr lang="en-US" altLang="en-US" dirty="0">
                <a:latin typeface="Arial" panose="020B0604020202020204" pitchFamily="34" charset="0"/>
              </a:rPr>
              <a:t> que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l’enfant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ait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une</a:t>
            </a:r>
            <a:r>
              <a:rPr lang="en-US" altLang="en-US" baseline="0" dirty="0">
                <a:latin typeface="Arial" panose="020B0604020202020204" pitchFamily="34" charset="0"/>
              </a:rPr>
              <a:t> belle </a:t>
            </a:r>
            <a:r>
              <a:rPr lang="en-US" altLang="en-US" baseline="0" dirty="0" err="1">
                <a:latin typeface="Arial" panose="020B0604020202020204" pitchFamily="34" charset="0"/>
              </a:rPr>
              <a:t>expérience</a:t>
            </a:r>
            <a:r>
              <a:rPr lang="en-US" altLang="en-US" baseline="0" dirty="0">
                <a:latin typeface="Arial" panose="020B0604020202020204" pitchFamily="34" charset="0"/>
              </a:rPr>
              <a:t>.  </a:t>
            </a:r>
            <a:r>
              <a:rPr lang="en-US" altLang="en-US" baseline="0" dirty="0" err="1">
                <a:latin typeface="Arial" panose="020B0604020202020204" pitchFamily="34" charset="0"/>
              </a:rPr>
              <a:t>Nombre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d’élèves</a:t>
            </a:r>
            <a:r>
              <a:rPr lang="en-US" altLang="en-US" baseline="0" dirty="0">
                <a:latin typeface="Arial" panose="020B0604020202020204" pitchFamily="34" charset="0"/>
              </a:rPr>
              <a:t> / </a:t>
            </a:r>
            <a:r>
              <a:rPr lang="en-US" altLang="en-US" baseline="0" dirty="0" err="1">
                <a:latin typeface="Arial" panose="020B0604020202020204" pitchFamily="34" charset="0"/>
              </a:rPr>
              <a:t>nombre</a:t>
            </a:r>
            <a:r>
              <a:rPr lang="en-US" altLang="en-US" baseline="0" dirty="0">
                <a:latin typeface="Arial" panose="020B0604020202020204" pitchFamily="34" charset="0"/>
              </a:rPr>
              <a:t> de minutes.  </a:t>
            </a:r>
            <a:r>
              <a:rPr lang="en-US" altLang="en-US" dirty="0" err="1">
                <a:latin typeface="Arial" panose="020B0604020202020204" pitchFamily="34" charset="0"/>
              </a:rPr>
              <a:t>Infos</a:t>
            </a:r>
            <a:r>
              <a:rPr lang="en-US" altLang="en-US" baseline="0" dirty="0">
                <a:latin typeface="Arial" panose="020B0604020202020204" pitchFamily="34" charset="0"/>
              </a:rPr>
              <a:t> par </a:t>
            </a:r>
            <a:r>
              <a:rPr lang="en-US" altLang="en-US" baseline="0" dirty="0" err="1">
                <a:latin typeface="Arial" panose="020B0604020202020204" pitchFamily="34" charset="0"/>
              </a:rPr>
              <a:t>courriel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208AC5-A2E6-4DC4-80CC-FDD8C8A8CB6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latin typeface="Arial" panose="020B0604020202020204" pitchFamily="34" charset="0"/>
              </a:rPr>
              <a:t>Ils</a:t>
            </a:r>
            <a:r>
              <a:rPr lang="en-US" altLang="en-US" dirty="0">
                <a:latin typeface="Arial" panose="020B0604020202020204" pitchFamily="34" charset="0"/>
              </a:rPr>
              <a:t> DOIVENT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utiliser</a:t>
            </a:r>
            <a:r>
              <a:rPr lang="en-US" altLang="en-US" baseline="0" dirty="0">
                <a:latin typeface="Arial" panose="020B0604020202020204" pitchFamily="34" charset="0"/>
              </a:rPr>
              <a:t> Dojo.  (ne pas </a:t>
            </a:r>
            <a:r>
              <a:rPr lang="en-US" altLang="en-US" baseline="0" dirty="0" err="1">
                <a:latin typeface="Arial" panose="020B0604020202020204" pitchFamily="34" charset="0"/>
              </a:rPr>
              <a:t>hésiter</a:t>
            </a:r>
            <a:r>
              <a:rPr lang="en-US" altLang="en-US" baseline="0" dirty="0">
                <a:latin typeface="Arial" panose="020B0604020202020204" pitchFamily="34" charset="0"/>
              </a:rPr>
              <a:t> à informer le prof des </a:t>
            </a:r>
            <a:r>
              <a:rPr lang="en-US" altLang="en-US" baseline="0" dirty="0" err="1">
                <a:latin typeface="Arial" panose="020B0604020202020204" pitchFamily="34" charset="0"/>
              </a:rPr>
              <a:t>événements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importants</a:t>
            </a:r>
            <a:r>
              <a:rPr lang="en-US" altLang="en-US" baseline="0" dirty="0">
                <a:latin typeface="Arial" panose="020B0604020202020204" pitchFamily="34" charset="0"/>
              </a:rPr>
              <a:t> de la vie qui </a:t>
            </a:r>
            <a:r>
              <a:rPr lang="en-US" altLang="en-US" baseline="0" dirty="0" err="1">
                <a:latin typeface="Arial" panose="020B0604020202020204" pitchFamily="34" charset="0"/>
              </a:rPr>
              <a:t>peuvent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expliquer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certains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comportements</a:t>
            </a:r>
            <a:r>
              <a:rPr lang="en-US" altLang="en-US" baseline="0" dirty="0">
                <a:latin typeface="Arial" panose="020B0604020202020204" pitchFamily="34" charset="0"/>
              </a:rPr>
              <a:t>. Il </a:t>
            </a:r>
            <a:r>
              <a:rPr lang="en-US" altLang="en-US" baseline="0" dirty="0" err="1">
                <a:latin typeface="Arial" panose="020B0604020202020204" pitchFamily="34" charset="0"/>
              </a:rPr>
              <a:t>faut</a:t>
            </a:r>
            <a:r>
              <a:rPr lang="en-US" altLang="en-US" baseline="0" dirty="0">
                <a:latin typeface="Arial" panose="020B0604020202020204" pitchFamily="34" charset="0"/>
              </a:rPr>
              <a:t> conserver les </a:t>
            </a:r>
            <a:r>
              <a:rPr lang="en-US" altLang="en-US" baseline="0" dirty="0" err="1">
                <a:latin typeface="Arial" panose="020B0604020202020204" pitchFamily="34" charset="0"/>
              </a:rPr>
              <a:t>relevés</a:t>
            </a:r>
            <a:r>
              <a:rPr lang="en-US" altLang="en-US" baseline="0" dirty="0">
                <a:latin typeface="Arial" panose="020B0604020202020204" pitchFamily="34" charset="0"/>
              </a:rPr>
              <a:t> </a:t>
            </a:r>
            <a:r>
              <a:rPr lang="en-US" altLang="en-US" baseline="0" dirty="0" err="1">
                <a:latin typeface="Arial" panose="020B0604020202020204" pitchFamily="34" charset="0"/>
              </a:rPr>
              <a:t>scolaires</a:t>
            </a:r>
            <a:r>
              <a:rPr lang="en-US" altLang="en-US" baseline="0" dirty="0">
                <a:latin typeface="Arial" panose="020B0604020202020204" pitchFamily="34" charset="0"/>
              </a:rPr>
              <a:t> à la </a:t>
            </a:r>
            <a:r>
              <a:rPr lang="en-US" altLang="en-US" baseline="0" dirty="0" err="1">
                <a:latin typeface="Arial" panose="020B0604020202020204" pitchFamily="34" charset="0"/>
              </a:rPr>
              <a:t>maison</a:t>
            </a:r>
            <a:r>
              <a:rPr lang="en-US" altLang="en-US" baseline="0" dirty="0">
                <a:latin typeface="Arial" panose="020B0604020202020204" pitchFamily="34" charset="0"/>
              </a:rPr>
              <a:t>.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8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Expliquer le rôle</a:t>
            </a:r>
            <a:r>
              <a:rPr lang="fr-CA" baseline="0" dirty="0"/>
              <a:t> de chacun rapidement (pas de thérapie en psy, TS en partenariat avec le CLSC et hygiéniste avec CSSS)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EFF5F1-A380-43E0-BEBB-D915F2E3F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664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Autonomie,</a:t>
            </a:r>
            <a:r>
              <a:rPr lang="fr-CA" baseline="0" dirty="0"/>
              <a:t> responsabilités, propreté, arriver à l’heure, habillage, langage, être un modèle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EFF5F1-A380-43E0-BEBB-D915F2E3F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398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4233" y="844550"/>
            <a:ext cx="12192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12192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12192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35463"/>
            <a:ext cx="85344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1608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920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35463"/>
            <a:ext cx="85344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1608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920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796" y="4003794"/>
            <a:ext cx="103632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35463"/>
            <a:ext cx="85344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920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203994"/>
            <a:ext cx="103632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447314"/>
            <a:ext cx="85344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920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203994"/>
            <a:ext cx="103632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447314"/>
            <a:ext cx="85344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920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tournesol.csp.qc.ca/files/2024/03/Regles-de-fonctionnement_SDG_2024-2025.pdf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itreetgrandir.com/fr/test/maternelle/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ournesol@cssp.gouv.qc.ca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hyperlink" Target="mailto:garde.tournesol@cssp.gouv.qc.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sp.gouv.qc.ca/wp-content/uploads/2020/12/Aide-memoire-parents.pdf" TargetMode="External"/><Relationship Id="rId3" Type="http://schemas.openxmlformats.org/officeDocument/2006/relationships/slideLayout" Target="../slideLayouts/slideLayout5.xml"/><Relationship Id="rId7" Type="http://schemas.openxmlformats.org/officeDocument/2006/relationships/hyperlink" Target="https://letournesol.csp.qc.ca/" TargetMode="External"/><Relationship Id="rId12" Type="http://schemas.openxmlformats.org/officeDocument/2006/relationships/hyperlink" Target="https://naitreetgrandir.com/fr/" TargetMode="Externa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hyperlink" Target="https://www.youtube.com/watch?v=BveeyqmU_AY&amp;feature=youtu.be" TargetMode="External"/><Relationship Id="rId11" Type="http://schemas.openxmlformats.org/officeDocument/2006/relationships/hyperlink" Target="https://lavitrine.csp.ca/type-ressource/cheminement-scolaire/en-route-vers-la-maternelle/" TargetMode="External"/><Relationship Id="rId5" Type="http://schemas.openxmlformats.org/officeDocument/2006/relationships/hyperlink" Target="https://read.bookcreator.com/hsHTjuTDvadbONoxRfPGIqhzxwd2/-_DvGjr_RdWm2EINV9lBUA" TargetMode="External"/><Relationship Id="rId10" Type="http://schemas.openxmlformats.org/officeDocument/2006/relationships/hyperlink" Target="https://cssp.gouv.qc.ca/wp-content/uploads/2020/12/Napperon-En-attendant-septembre.pdf" TargetMode="External"/><Relationship Id="rId4" Type="http://schemas.openxmlformats.org/officeDocument/2006/relationships/notesSlide" Target="../notesSlides/notesSlide4.xml"/><Relationship Id="rId9" Type="http://schemas.openxmlformats.org/officeDocument/2006/relationships/hyperlink" Target="http://carrefourmonteregie.ca/verslamaternel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209800" y="4203701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sz="4400" dirty="0">
                <a:solidFill>
                  <a:schemeClr val="bg2">
                    <a:lumMod val="10000"/>
                  </a:schemeClr>
                </a:solidFill>
              </a:rPr>
              <a:t>VOTRE ENFANT AU PRÉSCOLAIRE</a:t>
            </a:r>
            <a:endParaRPr lang="en-GB" sz="44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895600" y="5692974"/>
            <a:ext cx="6400800" cy="563189"/>
          </a:xfrm>
        </p:spPr>
        <p:txBody>
          <a:bodyPr/>
          <a:lstStyle/>
          <a:p>
            <a:r>
              <a:rPr lang="fr-C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14400" y="4203994"/>
            <a:ext cx="10363200" cy="1470025"/>
          </a:xfrm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fonctionnement </a:t>
            </a:r>
            <a:br>
              <a:rPr lang="en-GB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service de garde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0657CB6-6642-47D4-BE0C-65293E1BAB76}"/>
              </a:ext>
            </a:extLst>
          </p:cNvPr>
          <p:cNvSpPr txBox="1"/>
          <p:nvPr/>
        </p:nvSpPr>
        <p:spPr>
          <a:xfrm>
            <a:off x="1758530" y="5837920"/>
            <a:ext cx="86749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A" sz="2000" b="1" dirty="0">
                <a:hlinkClick r:id="rId3"/>
              </a:rPr>
              <a:t>Service de garde | Règles de fonctionnement | 2024-2025</a:t>
            </a:r>
            <a:endParaRPr lang="fr-CA" sz="2000" b="1" dirty="0"/>
          </a:p>
        </p:txBody>
      </p:sp>
    </p:spTree>
    <p:extLst>
      <p:ext uri="{BB962C8B-B14F-4D97-AF65-F5344CB8AC3E}">
        <p14:creationId xmlns:p14="http://schemas.microsoft.com/office/powerpoint/2010/main" val="1759446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hlinkClick r:id="rId3"/>
              </a:rPr>
              <a:t>Questionnaire pour les parents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1745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53301" y="4201610"/>
            <a:ext cx="7885397" cy="2026780"/>
          </a:xfrm>
        </p:spPr>
        <p:txBody>
          <a:bodyPr/>
          <a:lstStyle/>
          <a:p>
            <a:pPr>
              <a:defRPr/>
            </a:pPr>
            <a:r>
              <a:rPr lang="en-GB" sz="4400" dirty="0">
                <a:solidFill>
                  <a:schemeClr val="bg2">
                    <a:lumMod val="10000"/>
                  </a:schemeClr>
                </a:solidFill>
              </a:rPr>
              <a:t>UN GRAND MERCI DE VOTRE PRÉSENCE</a:t>
            </a:r>
            <a:br>
              <a:rPr lang="en-GB" sz="4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4400" dirty="0">
                <a:solidFill>
                  <a:schemeClr val="bg2">
                    <a:lumMod val="10000"/>
                  </a:schemeClr>
                </a:solidFill>
              </a:rPr>
              <a:t>Pour </a:t>
            </a:r>
            <a:r>
              <a:rPr lang="en-GB" sz="4400" dirty="0" err="1">
                <a:solidFill>
                  <a:schemeClr val="bg2">
                    <a:lumMod val="10000"/>
                  </a:schemeClr>
                </a:solidFill>
              </a:rPr>
              <a:t>toute</a:t>
            </a:r>
            <a:r>
              <a:rPr lang="en-GB" sz="4400" dirty="0">
                <a:solidFill>
                  <a:schemeClr val="bg2">
                    <a:lumMod val="10000"/>
                  </a:schemeClr>
                </a:solidFill>
              </a:rPr>
              <a:t> question</a:t>
            </a:r>
            <a:br>
              <a:rPr lang="en-GB" sz="4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2800" dirty="0">
                <a:solidFill>
                  <a:schemeClr val="bg2">
                    <a:lumMod val="10000"/>
                  </a:schemeClr>
                </a:solidFill>
                <a:hlinkClick r:id="rId3"/>
              </a:rPr>
              <a:t>tournesol@cssp.gouv.qc.ca</a:t>
            </a:r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en-GB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2800" dirty="0">
                <a:solidFill>
                  <a:schemeClr val="bg2">
                    <a:lumMod val="10000"/>
                  </a:schemeClr>
                </a:solidFill>
                <a:hlinkClick r:id="rId4"/>
              </a:rPr>
              <a:t>garde.tournesol@cssp.gouv.qc.ca</a:t>
            </a:r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5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/>
          </a:bodyPr>
          <a:lstStyle/>
          <a:p>
            <a:r>
              <a:rPr lang="en-GB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PRÉSENTATIONS</a:t>
            </a:r>
          </a:p>
        </p:txBody>
      </p:sp>
      <p:graphicFrame>
        <p:nvGraphicFramePr>
          <p:cNvPr id="18436" name="ZoneTexte 1">
            <a:extLst>
              <a:ext uri="{FF2B5EF4-FFF2-40B4-BE49-F238E27FC236}">
                <a16:creationId xmlns:a16="http://schemas.microsoft.com/office/drawing/2014/main" id="{2C6234D9-4568-E1BC-A262-801FF1A39A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601556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en-GB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HORAIRE DE L’ÉCOLE</a:t>
            </a:r>
            <a:endParaRPr lang="en-GB" alt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436" name="ZoneTexte 1">
            <a:extLst>
              <a:ext uri="{FF2B5EF4-FFF2-40B4-BE49-F238E27FC236}">
                <a16:creationId xmlns:a16="http://schemas.microsoft.com/office/drawing/2014/main" id="{F3C76C9A-9DE4-1CCD-9952-F54285FA27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9562128"/>
              </p:ext>
            </p:extLst>
          </p:nvPr>
        </p:nvGraphicFramePr>
        <p:xfrm>
          <a:off x="609600" y="2622448"/>
          <a:ext cx="7590183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74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/>
          </a:bodyPr>
          <a:lstStyle/>
          <a:p>
            <a:pPr eaLnBrk="1" hangingPunct="1"/>
            <a:r>
              <a:rPr lang="en-GB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RENTRÉE PROGRESSIVE</a:t>
            </a:r>
            <a:endParaRPr lang="en-US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FA739107-8E2A-46FF-BD46-26E521142182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92039809"/>
              </p:ext>
            </p:extLst>
          </p:nvPr>
        </p:nvGraphicFramePr>
        <p:xfrm>
          <a:off x="126423" y="1417638"/>
          <a:ext cx="11939154" cy="544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9937">
                  <a:extLst>
                    <a:ext uri="{9D8B030D-6E8A-4147-A177-3AD203B41FA5}">
                      <a16:colId xmlns:a16="http://schemas.microsoft.com/office/drawing/2014/main" val="275669348"/>
                    </a:ext>
                  </a:extLst>
                </a:gridCol>
                <a:gridCol w="1995607">
                  <a:extLst>
                    <a:ext uri="{9D8B030D-6E8A-4147-A177-3AD203B41FA5}">
                      <a16:colId xmlns:a16="http://schemas.microsoft.com/office/drawing/2014/main" val="1770987362"/>
                    </a:ext>
                  </a:extLst>
                </a:gridCol>
                <a:gridCol w="1826501">
                  <a:extLst>
                    <a:ext uri="{9D8B030D-6E8A-4147-A177-3AD203B41FA5}">
                      <a16:colId xmlns:a16="http://schemas.microsoft.com/office/drawing/2014/main" val="1983714824"/>
                    </a:ext>
                  </a:extLst>
                </a:gridCol>
                <a:gridCol w="2473007">
                  <a:extLst>
                    <a:ext uri="{9D8B030D-6E8A-4147-A177-3AD203B41FA5}">
                      <a16:colId xmlns:a16="http://schemas.microsoft.com/office/drawing/2014/main" val="3120694591"/>
                    </a:ext>
                  </a:extLst>
                </a:gridCol>
                <a:gridCol w="3264102">
                  <a:extLst>
                    <a:ext uri="{9D8B030D-6E8A-4147-A177-3AD203B41FA5}">
                      <a16:colId xmlns:a16="http://schemas.microsoft.com/office/drawing/2014/main" val="2640827229"/>
                    </a:ext>
                  </a:extLst>
                </a:gridCol>
              </a:tblGrid>
              <a:tr h="799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700" dirty="0">
                          <a:solidFill>
                            <a:srgbClr val="000000"/>
                          </a:solidFill>
                          <a:effectLst/>
                        </a:rPr>
                        <a:t>Dates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82" marR="824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700">
                          <a:solidFill>
                            <a:srgbClr val="000000"/>
                          </a:solidFill>
                          <a:effectLst/>
                        </a:rPr>
                        <a:t>Heures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82" marR="824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700">
                          <a:solidFill>
                            <a:srgbClr val="000000"/>
                          </a:solidFill>
                          <a:effectLst/>
                        </a:rPr>
                        <a:t>Service de garde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82" marR="824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700" dirty="0">
                          <a:solidFill>
                            <a:srgbClr val="000000"/>
                          </a:solidFill>
                          <a:effectLst/>
                        </a:rPr>
                        <a:t>Transport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82" marR="824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700">
                          <a:solidFill>
                            <a:srgbClr val="000000"/>
                          </a:solidFill>
                          <a:effectLst/>
                        </a:rPr>
                        <a:t>Précisions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82" marR="82482" marT="0" marB="0"/>
                </a:tc>
                <a:extLst>
                  <a:ext uri="{0D108BD9-81ED-4DB2-BD59-A6C34878D82A}">
                    <a16:rowId xmlns:a16="http://schemas.microsoft.com/office/drawing/2014/main" val="2449897512"/>
                  </a:ext>
                </a:extLst>
              </a:tr>
              <a:tr h="640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Mardi 27 août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18h30</a:t>
                      </a:r>
                      <a:endParaRPr lang="fr-CA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Rencontre de parents (sans les enfants)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442077"/>
                  </a:ext>
                </a:extLst>
              </a:tr>
              <a:tr h="1296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Jeudi 29 août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Classe en sous-groupes avec les parents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8h45 à 9h45 (1 heure)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10h15 à 11h15 (1 heure)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Transport - Aucun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913104"/>
                  </a:ext>
                </a:extLst>
              </a:tr>
              <a:tr h="1035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Vendredi 30 août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Classe en sous-groupes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8h00 à 9h30 (1h30)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9h45 à 11h15 (1h30)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Service de garde offert après la période de classe, mais non recommandé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Transport - Aucun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828155"/>
                  </a:ext>
                </a:extLst>
              </a:tr>
              <a:tr h="1026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Mardi 3 septembre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8h00 à 11h25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Service de garde offert après la période de classe, mais non recommandé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Transport scolaire offert en </a:t>
                      </a:r>
                      <a:r>
                        <a:rPr lang="fr-CA" sz="1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matiné</a:t>
                      </a: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et 11h25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9073098"/>
                  </a:ext>
                </a:extLst>
              </a:tr>
              <a:tr h="640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 4 septembre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Journée régulière de classe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C’est parti !! </a:t>
                      </a:r>
                      <a:r>
                        <a:rPr lang="fr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Segoe UI Emoji" panose="020B0502040204020203" pitchFamily="34" charset="0"/>
                        </a:rPr>
                        <a:t>😊</a:t>
                      </a:r>
                      <a:endParaRPr lang="fr-CA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763103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/>
          </a:bodyPr>
          <a:lstStyle/>
          <a:p>
            <a:pPr eaLnBrk="1" hangingPunct="1"/>
            <a:r>
              <a:rPr lang="en-GB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COMMUNICATION ET LES SUIVIS</a:t>
            </a:r>
            <a:endParaRPr lang="en-US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600201"/>
            <a:ext cx="10972800" cy="4525963"/>
          </a:xfrm>
        </p:spPr>
        <p:txBody>
          <a:bodyPr wrap="square" anchor="t">
            <a:normAutofit/>
          </a:bodyPr>
          <a:lstStyle/>
          <a:p>
            <a:pPr eaLnBrk="1" hangingPunct="1"/>
            <a:r>
              <a:rPr lang="fr-CA" altLang="en-US" b="1" dirty="0">
                <a:solidFill>
                  <a:srgbClr val="000000"/>
                </a:solidFill>
              </a:rPr>
              <a:t>Utilisation de l’application Classe DOJO</a:t>
            </a:r>
          </a:p>
          <a:p>
            <a:pPr eaLnBrk="1" hangingPunct="1"/>
            <a:r>
              <a:rPr lang="fr-CA" altLang="en-US" b="1" dirty="0">
                <a:solidFill>
                  <a:srgbClr val="000000"/>
                </a:solidFill>
              </a:rPr>
              <a:t>Utilisation du courriel</a:t>
            </a:r>
          </a:p>
          <a:p>
            <a:pPr eaLnBrk="1" hangingPunct="1"/>
            <a:r>
              <a:rPr lang="fr-CA" altLang="en-US" b="1" dirty="0">
                <a:solidFill>
                  <a:srgbClr val="000000"/>
                </a:solidFill>
              </a:rPr>
              <a:t>Utilisation </a:t>
            </a:r>
            <a:r>
              <a:rPr lang="fr-CA" altLang="en-US" b="1" dirty="0" err="1">
                <a:solidFill>
                  <a:srgbClr val="000000"/>
                </a:solidFill>
              </a:rPr>
              <a:t>Mozaïk</a:t>
            </a:r>
            <a:r>
              <a:rPr lang="fr-CA" altLang="en-US" b="1" dirty="0">
                <a:solidFill>
                  <a:srgbClr val="000000"/>
                </a:solidFill>
              </a:rPr>
              <a:t> portail</a:t>
            </a:r>
          </a:p>
          <a:p>
            <a:pPr eaLnBrk="1" hangingPunct="1"/>
            <a:r>
              <a:rPr lang="fr-CA" altLang="en-US" b="1" dirty="0">
                <a:solidFill>
                  <a:srgbClr val="000000"/>
                </a:solidFill>
              </a:rPr>
              <a:t>Teams</a:t>
            </a:r>
          </a:p>
          <a:p>
            <a:pPr eaLnBrk="1" hangingPunct="1"/>
            <a:r>
              <a:rPr lang="fr-CA" altLang="en-US" b="1" dirty="0">
                <a:solidFill>
                  <a:srgbClr val="000000"/>
                </a:solidFill>
              </a:rPr>
              <a:t>Pour les absences, contactez la secrétaire d’école et le service de garde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122707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4638"/>
            <a:ext cx="10972800" cy="11430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SERVICES DE L’ÉCOLE</a:t>
            </a:r>
          </a:p>
        </p:txBody>
      </p:sp>
      <p:graphicFrame>
        <p:nvGraphicFramePr>
          <p:cNvPr id="18436" name="ZoneTexte 1">
            <a:extLst>
              <a:ext uri="{FF2B5EF4-FFF2-40B4-BE49-F238E27FC236}">
                <a16:creationId xmlns:a16="http://schemas.microsoft.com/office/drawing/2014/main" id="{C541910A-D044-D0D1-A303-15A9FE7BAA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622355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954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sz="4000" b="1" dirty="0">
                <a:solidFill>
                  <a:srgbClr val="00B050"/>
                </a:solidFill>
              </a:rPr>
              <a:t>Double mandat du préscolaire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1" algn="l">
              <a:buFont typeface="Arial" panose="020B0604020202020204" pitchFamily="34" charset="0"/>
              <a:buChar char="•"/>
            </a:pPr>
            <a:endParaRPr lang="fr-CA" dirty="0">
              <a:solidFill>
                <a:srgbClr val="C00000"/>
              </a:solidFill>
            </a:endParaRPr>
          </a:p>
          <a:p>
            <a:pPr lvl="1" algn="l">
              <a:buFont typeface="Arial" panose="020B0604020202020204" pitchFamily="34" charset="0"/>
              <a:buChar char="•"/>
            </a:pPr>
            <a:endParaRPr lang="fr-CA" dirty="0">
              <a:solidFill>
                <a:srgbClr val="C00000"/>
              </a:solidFill>
            </a:endParaRPr>
          </a:p>
          <a:p>
            <a:pPr lvl="1" algn="l">
              <a:buFont typeface="Arial" panose="020B0604020202020204" pitchFamily="34" charset="0"/>
              <a:buChar char="•"/>
            </a:pPr>
            <a:endParaRPr lang="fr-CA" dirty="0">
              <a:solidFill>
                <a:srgbClr val="C00000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rgbClr val="C00000"/>
                </a:solidFill>
              </a:rPr>
              <a:t>Favoriser le développement global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rgbClr val="00B050"/>
                </a:solidFill>
              </a:rPr>
              <a:t>Mettre en œuvre des interventions préventives</a:t>
            </a:r>
          </a:p>
        </p:txBody>
      </p:sp>
    </p:spTree>
    <p:extLst>
      <p:ext uri="{BB962C8B-B14F-4D97-AF65-F5344CB8AC3E}">
        <p14:creationId xmlns:p14="http://schemas.microsoft.com/office/powerpoint/2010/main" val="276881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/>
          </a:bodyPr>
          <a:lstStyle/>
          <a:p>
            <a:r>
              <a:rPr lang="fr-CA" b="1"/>
              <a:t>5 domaines de développement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4B75EC0A-218B-F3E6-D880-DFE19B9E0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724360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291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alt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 bien se préparer à la rentrée scolaire</a:t>
            </a:r>
          </a:p>
        </p:txBody>
      </p:sp>
      <p:sp>
        <p:nvSpPr>
          <p:cNvPr id="2" name="ZoneTexte 1"/>
          <p:cNvSpPr txBox="1"/>
          <p:nvPr>
            <p:custDataLst>
              <p:tags r:id="rId2"/>
            </p:custDataLst>
          </p:nvPr>
        </p:nvSpPr>
        <p:spPr>
          <a:xfrm>
            <a:off x="609600" y="1405720"/>
            <a:ext cx="883010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rgbClr val="00B050"/>
                </a:solidFill>
              </a:rPr>
              <a:t>Recommandations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dirty="0">
                <a:solidFill>
                  <a:srgbClr val="0563C1"/>
                </a:solidFill>
                <a:hlinkClick r:id="rId5"/>
              </a:rPr>
              <a:t>Livre virtuel – École Le Tournesol</a:t>
            </a:r>
            <a:endParaRPr lang="fr-CA" sz="2800" dirty="0">
              <a:solidFill>
                <a:srgbClr val="0563C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Vidéo sur la lecture</a:t>
            </a:r>
            <a:endParaRPr lang="fr-CA" sz="2800" dirty="0">
              <a:solidFill>
                <a:srgbClr val="0563C1"/>
              </a:solidFill>
            </a:endParaRPr>
          </a:p>
          <a:p>
            <a:endParaRPr lang="fr-CA" sz="32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rgbClr val="00B050"/>
                </a:solidFill>
              </a:rPr>
              <a:t>Liens intéressants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Site </a:t>
            </a: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Internet</a:t>
            </a: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de l’école</a:t>
            </a:r>
            <a:endParaRPr lang="fr-CA" sz="2800" u="sng" dirty="0">
              <a:solidFill>
                <a:srgbClr val="0563C1"/>
              </a:solidFill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  <a:hlinkClick r:id="rId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Aide-mémoire pour les parents</a:t>
            </a:r>
            <a:endParaRPr lang="fr-CA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9"/>
              </a:rPr>
              <a:t>Accompagner votre enfant à la maternelle</a:t>
            </a:r>
            <a:endParaRPr lang="fr-CA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0"/>
              </a:rPr>
              <a:t>Napperon – En attendant septembre</a:t>
            </a:r>
            <a:endParaRPr lang="fr-CA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1"/>
              </a:rPr>
              <a:t>La vitrine</a:t>
            </a:r>
            <a:endParaRPr lang="fr-CA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2"/>
              </a:rPr>
              <a:t>Naître et grandir</a:t>
            </a:r>
            <a:endParaRPr lang="fr-CA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r-CA" sz="32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sz="32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427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460</Words>
  <Application>Microsoft Office PowerPoint</Application>
  <PresentationFormat>Grand écran</PresentationFormat>
  <Paragraphs>98</Paragraphs>
  <Slides>12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1_Default Design</vt:lpstr>
      <vt:lpstr>VOTRE ENFANT AU PRÉSCOLAIRE</vt:lpstr>
      <vt:lpstr> LES PRÉSENTATIONS</vt:lpstr>
      <vt:lpstr>HORAIRE DE L’ÉCOLE</vt:lpstr>
      <vt:lpstr>RENTRÉE PROGRESSIVE</vt:lpstr>
      <vt:lpstr> LA COMMUNICATION ET LES SUIVIS</vt:lpstr>
      <vt:lpstr> LES SERVICES DE L’ÉCOLE</vt:lpstr>
      <vt:lpstr>Double mandat du préscolaire</vt:lpstr>
      <vt:lpstr>5 domaines de développement</vt:lpstr>
      <vt:lpstr>Comment bien se préparer à la rentrée scolaire</vt:lpstr>
      <vt:lpstr>Le fonctionnement  du service de garde</vt:lpstr>
      <vt:lpstr>Questionnaire pour les parents</vt:lpstr>
      <vt:lpstr>UN GRAND MERCI DE VOTRE PRÉSENCE Pour toute question tournesol@cssp.gouv.qc.ca  garde.tournesol@cssp.gouv.qc.ca 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DUQUETTE, GABRIEL</cp:lastModifiedBy>
  <cp:revision>87</cp:revision>
  <cp:lastPrinted>2017-06-07T12:48:33Z</cp:lastPrinted>
  <dcterms:created xsi:type="dcterms:W3CDTF">2009-11-03T13:35:13Z</dcterms:created>
  <dcterms:modified xsi:type="dcterms:W3CDTF">2024-06-03T19:57:09Z</dcterms:modified>
</cp:coreProperties>
</file>